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4805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514431" y="384553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2371" y="3573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515107" y="44497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3880" y="507352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05101" y="2879050"/>
            <a:ext cx="198452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251840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60" idx="1"/>
          </p:cNvCxnSpPr>
          <p:nvPr/>
        </p:nvCxnSpPr>
        <p:spPr>
          <a:xfrm rot="5400000">
            <a:off x="1401895" y="3427016"/>
            <a:ext cx="1573222" cy="455240"/>
          </a:xfrm>
          <a:prstGeom prst="bentConnector4">
            <a:avLst>
              <a:gd name="adj1" fmla="val 46236"/>
              <a:gd name="adj2" fmla="val 15021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60" idx="3"/>
            <a:endCxn id="36" idx="1"/>
          </p:cNvCxnSpPr>
          <p:nvPr/>
        </p:nvCxnSpPr>
        <p:spPr>
          <a:xfrm>
            <a:off x="3054521" y="4441247"/>
            <a:ext cx="460586" cy="1269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60" idx="3"/>
            <a:endCxn id="46" idx="1"/>
          </p:cNvCxnSpPr>
          <p:nvPr/>
        </p:nvCxnSpPr>
        <p:spPr>
          <a:xfrm>
            <a:off x="3054521" y="4441247"/>
            <a:ext cx="478534" cy="4220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204459" y="3802527"/>
            <a:ext cx="2485495" cy="2933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08426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16200000" flipH="1">
            <a:off x="4803137" y="3012831"/>
            <a:ext cx="1927081" cy="473417"/>
          </a:xfrm>
          <a:prstGeom prst="bentConnector4">
            <a:avLst>
              <a:gd name="adj1" fmla="val 46927"/>
              <a:gd name="adj2" fmla="val 14828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230041" y="2664026"/>
            <a:ext cx="1677955" cy="9219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900198" y="2061809"/>
            <a:ext cx="1405580" cy="18539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55768" y="2817747"/>
            <a:ext cx="2905949" cy="184245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52344" y="3031806"/>
            <a:ext cx="502236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17828" y="1754335"/>
            <a:ext cx="780477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3"/>
            <a:endCxn id="37" idx="1"/>
          </p:cNvCxnSpPr>
          <p:nvPr/>
        </p:nvCxnSpPr>
        <p:spPr>
          <a:xfrm flipV="1">
            <a:off x="4608742" y="4213081"/>
            <a:ext cx="353738" cy="3550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928272" y="2966471"/>
            <a:ext cx="2282169" cy="9212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874910" y="4347032"/>
            <a:ext cx="1834647" cy="14110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3533055" y="47448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63"/>
          <p:cNvCxnSpPr>
            <a:endCxn id="35" idx="1"/>
          </p:cNvCxnSpPr>
          <p:nvPr/>
        </p:nvCxnSpPr>
        <p:spPr>
          <a:xfrm rot="16200000" flipH="1">
            <a:off x="2244709" y="3353918"/>
            <a:ext cx="506682" cy="1686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/>
          <p:nvPr/>
        </p:nvCxnSpPr>
        <p:spPr>
          <a:xfrm rot="10800000" flipV="1">
            <a:off x="3687515" y="2438399"/>
            <a:ext cx="1994854" cy="1966687"/>
          </a:xfrm>
          <a:prstGeom prst="bentConnector3">
            <a:avLst>
              <a:gd name="adj1" fmla="val 806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" name="Rectangle 11"/>
          <p:cNvSpPr/>
          <p:nvPr/>
        </p:nvSpPr>
        <p:spPr>
          <a:xfrm>
            <a:off x="4962480" y="409466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11"/>
          <p:cNvSpPr/>
          <p:nvPr/>
        </p:nvSpPr>
        <p:spPr>
          <a:xfrm>
            <a:off x="4962480" y="455099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46" idx="3"/>
            <a:endCxn id="89" idx="1"/>
          </p:cNvCxnSpPr>
          <p:nvPr/>
        </p:nvCxnSpPr>
        <p:spPr>
          <a:xfrm flipV="1">
            <a:off x="4626690" y="4669411"/>
            <a:ext cx="335790" cy="1938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Freeform 101"/>
          <p:cNvSpPr/>
          <p:nvPr/>
        </p:nvSpPr>
        <p:spPr>
          <a:xfrm flipV="1">
            <a:off x="4886260" y="4840586"/>
            <a:ext cx="1834647" cy="14110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11"/>
          <p:cNvSpPr/>
          <p:nvPr/>
        </p:nvSpPr>
        <p:spPr>
          <a:xfrm>
            <a:off x="3509353" y="41537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/>
          <p:cNvCxnSpPr>
            <a:stCxn id="60" idx="3"/>
            <a:endCxn id="58" idx="1"/>
          </p:cNvCxnSpPr>
          <p:nvPr/>
        </p:nvCxnSpPr>
        <p:spPr>
          <a:xfrm flipV="1">
            <a:off x="3054521" y="4272205"/>
            <a:ext cx="454832" cy="1690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Elbow Connector 63"/>
          <p:cNvCxnSpPr>
            <a:stCxn id="58" idx="3"/>
            <a:endCxn id="16" idx="3"/>
          </p:cNvCxnSpPr>
          <p:nvPr/>
        </p:nvCxnSpPr>
        <p:spPr>
          <a:xfrm flipV="1">
            <a:off x="4602988" y="2286000"/>
            <a:ext cx="926981" cy="198620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11"/>
          <p:cNvSpPr/>
          <p:nvPr/>
        </p:nvSpPr>
        <p:spPr>
          <a:xfrm>
            <a:off x="1960886" y="432282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MainView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3" name="Elbow Connector 63"/>
          <p:cNvCxnSpPr>
            <a:stCxn id="60" idx="3"/>
            <a:endCxn id="34" idx="1"/>
          </p:cNvCxnSpPr>
          <p:nvPr/>
        </p:nvCxnSpPr>
        <p:spPr>
          <a:xfrm flipV="1">
            <a:off x="3054521" y="3963955"/>
            <a:ext cx="459910" cy="47729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63"/>
          <p:cNvCxnSpPr>
            <a:endCxn id="89" idx="3"/>
          </p:cNvCxnSpPr>
          <p:nvPr/>
        </p:nvCxnSpPr>
        <p:spPr>
          <a:xfrm rot="16200000" flipH="1">
            <a:off x="4574972" y="3240996"/>
            <a:ext cx="2383411" cy="473417"/>
          </a:xfrm>
          <a:prstGeom prst="bentConnector4">
            <a:avLst>
              <a:gd name="adj1" fmla="val 47516"/>
              <a:gd name="adj2" fmla="val 14828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63"/>
          <p:cNvCxnSpPr>
            <a:stCxn id="16" idx="3"/>
            <a:endCxn id="60" idx="0"/>
          </p:cNvCxnSpPr>
          <p:nvPr/>
        </p:nvCxnSpPr>
        <p:spPr>
          <a:xfrm rot="5400000">
            <a:off x="3000424" y="1793281"/>
            <a:ext cx="2036826" cy="3022265"/>
          </a:xfrm>
          <a:prstGeom prst="bentConnector3">
            <a:avLst>
              <a:gd name="adj1" fmla="val 28031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2017-01-07T09:51:36Z</dcterms:created>
  <dcterms:modified xsi:type="dcterms:W3CDTF">2018-04-15T09:05:39Z</dcterms:modified>
</cp:coreProperties>
</file>