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1160" y="-3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9C1862CD-484E-45AA-B29A-33E2C2C6605E}"/>
              </a:ext>
            </a:extLst>
          </p:cNvPr>
          <p:cNvSpPr/>
          <p:nvPr/>
        </p:nvSpPr>
        <p:spPr>
          <a:xfrm>
            <a:off x="3218221" y="4080780"/>
            <a:ext cx="1116921" cy="37603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CommandWords</a:t>
            </a:r>
            <a:endParaRPr lang="en-US" dirty="0" err="1"/>
          </a:p>
        </p:txBody>
      </p:sp>
      <p:cxnSp>
        <p:nvCxnSpPr>
          <p:cNvPr id="66" name="Elbow Connector 49">
            <a:extLst>
              <a:ext uri="{FF2B5EF4-FFF2-40B4-BE49-F238E27FC236}">
                <a16:creationId xmlns:a16="http://schemas.microsoft.com/office/drawing/2014/main" id="{32F28D60-03B2-4618-8303-8682B5BD685A}"/>
              </a:ext>
            </a:extLst>
          </p:cNvPr>
          <p:cNvCxnSpPr>
            <a:cxnSpLocks/>
          </p:cNvCxnSpPr>
          <p:nvPr/>
        </p:nvCxnSpPr>
        <p:spPr>
          <a:xfrm rot="5400000">
            <a:off x="3695034" y="4014900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>
            <a:extLst>
              <a:ext uri="{FF2B5EF4-FFF2-40B4-BE49-F238E27FC236}">
                <a16:creationId xmlns:a16="http://schemas.microsoft.com/office/drawing/2014/main" id="{531CE4CC-127B-4A74-8CD4-F01D41584550}"/>
              </a:ext>
            </a:extLst>
          </p:cNvPr>
          <p:cNvSpPr/>
          <p:nvPr/>
        </p:nvSpPr>
        <p:spPr>
          <a:xfrm>
            <a:off x="3228365" y="52674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UserPrefs</a:t>
            </a:r>
            <a:endParaRPr lang="en-US" dirty="0" err="1"/>
          </a:p>
        </p:txBody>
      </p:sp>
      <p:cxnSp>
        <p:nvCxnSpPr>
          <p:cNvPr id="71" name="Straight Arrow Connector 57">
            <a:extLst>
              <a:ext uri="{FF2B5EF4-FFF2-40B4-BE49-F238E27FC236}">
                <a16:creationId xmlns:a16="http://schemas.microsoft.com/office/drawing/2014/main" id="{93D9ED93-2921-42FE-9FEF-DD67817C5843}"/>
              </a:ext>
            </a:extLst>
          </p:cNvPr>
          <p:cNvCxnSpPr>
            <a:cxnSpLocks/>
          </p:cNvCxnSpPr>
          <p:nvPr/>
        </p:nvCxnSpPr>
        <p:spPr>
          <a:xfrm flipV="1">
            <a:off x="3773238" y="4454734"/>
            <a:ext cx="6338" cy="81398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57">
            <a:extLst>
              <a:ext uri="{FF2B5EF4-FFF2-40B4-BE49-F238E27FC236}">
                <a16:creationId xmlns:a16="http://schemas.microsoft.com/office/drawing/2014/main" id="{4F4DA8ED-25F0-47FE-B4E6-E308EEF08B6B}"/>
              </a:ext>
            </a:extLst>
          </p:cNvPr>
          <p:cNvCxnSpPr>
            <a:cxnSpLocks/>
          </p:cNvCxnSpPr>
          <p:nvPr/>
        </p:nvCxnSpPr>
        <p:spPr>
          <a:xfrm flipH="1">
            <a:off x="3547686" y="5101386"/>
            <a:ext cx="1892" cy="17685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102</cp:revision>
  <dcterms:created xsi:type="dcterms:W3CDTF">2016-07-22T14:33:02Z</dcterms:created>
  <dcterms:modified xsi:type="dcterms:W3CDTF">2018-03-20T07:39:43Z</dcterms:modified>
</cp:coreProperties>
</file>