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28987"/>
              </p:ext>
            </p:extLst>
          </p:nvPr>
        </p:nvGraphicFramePr>
        <p:xfrm>
          <a:off x="4552827" y="1499493"/>
          <a:ext cx="2680114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801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pPr algn="ctr"/>
                      <a:r>
                        <a:rPr lang="en-SG" u="none" dirty="0"/>
                        <a:t>Card</a:t>
                      </a:r>
                      <a:endParaRPr lang="en-SG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# id: UUID</a:t>
                      </a:r>
                    </a:p>
                    <a:p>
                      <a:pPr algn="l"/>
                      <a:r>
                        <a:rPr lang="en-SG" dirty="0"/>
                        <a:t># front: String</a:t>
                      </a:r>
                    </a:p>
                    <a:p>
                      <a:pPr algn="l"/>
                      <a:r>
                        <a:rPr lang="en-SG" dirty="0"/>
                        <a:t># back: String</a:t>
                      </a:r>
                    </a:p>
                    <a:p>
                      <a:pPr algn="l"/>
                      <a:r>
                        <a:rPr lang="en-SG" dirty="0"/>
                        <a:t># type: String</a:t>
                      </a:r>
                    </a:p>
                    <a:p>
                      <a:pPr algn="l"/>
                      <a:r>
                        <a:rPr lang="en-SG" dirty="0"/>
                        <a:t># schedule: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3128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+ </a:t>
                      </a:r>
                      <a:r>
                        <a:rPr lang="en-SG" dirty="0" err="1"/>
                        <a:t>isValidCard</a:t>
                      </a:r>
                      <a:r>
                        <a:rPr lang="en-SG" dirty="0"/>
                        <a:t>(test: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5" name="Triangle 4">
            <a:extLst>
              <a:ext uri="{FF2B5EF4-FFF2-40B4-BE49-F238E27FC236}">
                <a16:creationId xmlns:a16="http://schemas.microsoft.com/office/drawing/2014/main" id="{D2209403-74B7-504B-BA83-CDAA68FC57B6}"/>
              </a:ext>
            </a:extLst>
          </p:cNvPr>
          <p:cNvSpPr/>
          <p:nvPr/>
        </p:nvSpPr>
        <p:spPr>
          <a:xfrm>
            <a:off x="5717359" y="3694053"/>
            <a:ext cx="351050" cy="251051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C58216-2D0A-DA4A-BE95-D3CD499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47826"/>
              </p:ext>
            </p:extLst>
          </p:nvPr>
        </p:nvGraphicFramePr>
        <p:xfrm>
          <a:off x="-330200" y="1499493"/>
          <a:ext cx="3516460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164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pPr algn="ctr"/>
                      <a:r>
                        <a:rPr lang="en-SG" b="1" u="none" dirty="0" err="1"/>
                        <a:t>FillBlanksCard</a:t>
                      </a:r>
                      <a:endParaRPr lang="en-SG" b="1" u="non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+ </a:t>
                      </a:r>
                      <a:r>
                        <a:rPr lang="en-SG" dirty="0" err="1"/>
                        <a:t>isValidFillBlanksCard</a:t>
                      </a:r>
                      <a:r>
                        <a:rPr lang="en-SG" dirty="0"/>
                        <a:t>(front: String,</a:t>
                      </a:r>
                    </a:p>
                    <a:p>
                      <a:r>
                        <a:rPr lang="en-SG" dirty="0"/>
                        <a:t>                                         back: String)</a:t>
                      </a:r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1598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1198D21-5CA6-1E4F-B3AA-91011FA7D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39685"/>
              </p:ext>
            </p:extLst>
          </p:nvPr>
        </p:nvGraphicFramePr>
        <p:xfrm>
          <a:off x="8599508" y="1499493"/>
          <a:ext cx="3330222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3022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pPr algn="ctr"/>
                      <a:r>
                        <a:rPr lang="en-SG" b="1" u="none" dirty="0" err="1"/>
                        <a:t>McqCard</a:t>
                      </a:r>
                      <a:endParaRPr lang="en-SG" b="1" u="non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- options: </a:t>
                      </a:r>
                      <a:r>
                        <a:rPr lang="en-SG" dirty="0" err="1"/>
                        <a:t>ObservableList</a:t>
                      </a:r>
                      <a:r>
                        <a:rPr lang="en-SG" dirty="0"/>
                        <a:t>&lt;String&gt;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63128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+ </a:t>
                      </a:r>
                      <a:r>
                        <a:rPr lang="en-SG" dirty="0" err="1"/>
                        <a:t>isValidMcqCard</a:t>
                      </a:r>
                      <a:r>
                        <a:rPr lang="en-SG" dirty="0"/>
                        <a:t>(back: String,</a:t>
                      </a:r>
                    </a:p>
                    <a:p>
                      <a:r>
                        <a:rPr lang="en-SG" dirty="0"/>
                        <a:t>                      options: List&lt;String&gt;)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305624-8981-3C4D-90C7-0B685329B4ED}"/>
              </a:ext>
            </a:extLst>
          </p:cNvPr>
          <p:cNvCxnSpPr>
            <a:cxnSpLocks/>
          </p:cNvCxnSpPr>
          <p:nvPr/>
        </p:nvCxnSpPr>
        <p:spPr>
          <a:xfrm rot="10800000">
            <a:off x="3186261" y="2027814"/>
            <a:ext cx="2706623" cy="2137787"/>
          </a:xfrm>
          <a:prstGeom prst="bentConnector3">
            <a:avLst>
              <a:gd name="adj1" fmla="val 739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62EB713-D745-9742-B161-B36FD76EC1D9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rot="5400000" flipH="1" flipV="1">
            <a:off x="6366290" y="1711887"/>
            <a:ext cx="1759811" cy="2706624"/>
          </a:xfrm>
          <a:prstGeom prst="bentConnector4">
            <a:avLst>
              <a:gd name="adj1" fmla="val -12990"/>
              <a:gd name="adj2" fmla="val 736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15</cp:revision>
  <dcterms:created xsi:type="dcterms:W3CDTF">2017-07-27T00:35:51Z</dcterms:created>
  <dcterms:modified xsi:type="dcterms:W3CDTF">2018-04-11T15:23:59Z</dcterms:modified>
</cp:coreProperties>
</file>