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7"/>
  </p:normalViewPr>
  <p:slideViewPr>
    <p:cSldViewPr showGuides="1">
      <p:cViewPr varScale="1">
        <p:scale>
          <a:sx n="88" d="100"/>
          <a:sy n="88" d="100"/>
        </p:scale>
        <p:origin x="1784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0CDFDB4-F900-E345-9867-CF45631C3599}"/>
              </a:ext>
            </a:extLst>
          </p:cNvPr>
          <p:cNvGrpSpPr/>
          <p:nvPr/>
        </p:nvGrpSpPr>
        <p:grpSpPr>
          <a:xfrm>
            <a:off x="152400" y="533400"/>
            <a:ext cx="8915400" cy="2164943"/>
            <a:chOff x="152400" y="533400"/>
            <a:chExt cx="8915400" cy="2164943"/>
          </a:xfrm>
        </p:grpSpPr>
        <p:sp>
          <p:nvSpPr>
            <p:cNvPr id="2" name="Rectangle 62"/>
            <p:cNvSpPr/>
            <p:nvPr/>
          </p:nvSpPr>
          <p:spPr>
            <a:xfrm>
              <a:off x="1111860" y="607926"/>
              <a:ext cx="1093635" cy="3467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:UI</a:t>
              </a:r>
              <a:endParaRPr lang="en-SG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658677" y="971597"/>
              <a:ext cx="0" cy="1723059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586669" y="1322292"/>
              <a:ext cx="152400" cy="10199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tx1"/>
                </a:solidFill>
              </a:endParaRPr>
            </a:p>
          </p:txBody>
        </p:sp>
        <p:grpSp>
          <p:nvGrpSpPr>
            <p:cNvPr id="7" name="Actor"/>
            <p:cNvGrpSpPr/>
            <p:nvPr/>
          </p:nvGrpSpPr>
          <p:grpSpPr>
            <a:xfrm>
              <a:off x="152400" y="533400"/>
              <a:ext cx="324036" cy="573410"/>
              <a:chOff x="3239901" y="4149080"/>
              <a:chExt cx="648072" cy="1146820"/>
            </a:xfrm>
            <a:solidFill>
              <a:schemeClr val="bg1"/>
            </a:solidFill>
          </p:grpSpPr>
          <p:sp>
            <p:nvSpPr>
              <p:cNvPr id="8" name="Flowchart: Connector 7"/>
              <p:cNvSpPr/>
              <p:nvPr/>
            </p:nvSpPr>
            <p:spPr>
              <a:xfrm>
                <a:off x="3419872" y="4149080"/>
                <a:ext cx="288032" cy="288032"/>
              </a:xfrm>
              <a:prstGeom prst="flowChartConnector">
                <a:avLst/>
              </a:prstGeom>
              <a:grp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Straight Connector 8"/>
              <p:cNvCxnSpPr>
                <a:stCxn id="8" idx="4"/>
              </p:cNvCxnSpPr>
              <p:nvPr/>
            </p:nvCxnSpPr>
            <p:spPr>
              <a:xfrm>
                <a:off x="3563888" y="4437112"/>
                <a:ext cx="0" cy="5040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sp>
            <p:nvSpPr>
              <p:cNvPr id="10" name="Freeform 9"/>
              <p:cNvSpPr/>
              <p:nvPr/>
            </p:nvSpPr>
            <p:spPr>
              <a:xfrm>
                <a:off x="3324225" y="4933950"/>
                <a:ext cx="479425" cy="361950"/>
              </a:xfrm>
              <a:custGeom>
                <a:avLst/>
                <a:gdLst>
                  <a:gd name="connsiteX0" fmla="*/ 0 w 479425"/>
                  <a:gd name="connsiteY0" fmla="*/ 355600 h 361950"/>
                  <a:gd name="connsiteX1" fmla="*/ 241300 w 479425"/>
                  <a:gd name="connsiteY1" fmla="*/ 0 h 361950"/>
                  <a:gd name="connsiteX2" fmla="*/ 479425 w 479425"/>
                  <a:gd name="connsiteY2" fmla="*/ 36195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9425" h="361950">
                    <a:moveTo>
                      <a:pt x="0" y="355600"/>
                    </a:moveTo>
                    <a:lnTo>
                      <a:pt x="241300" y="0"/>
                    </a:lnTo>
                    <a:lnTo>
                      <a:pt x="479425" y="361950"/>
                    </a:lnTo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3239901" y="4509120"/>
                <a:ext cx="648072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sp>
          <p:nvSpPr>
            <p:cNvPr id="16" name="Rectangle 62"/>
            <p:cNvSpPr/>
            <p:nvPr/>
          </p:nvSpPr>
          <p:spPr>
            <a:xfrm>
              <a:off x="3335583" y="611613"/>
              <a:ext cx="1093635" cy="3467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:Logic</a:t>
              </a:r>
              <a:endParaRPr lang="en-SG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882400" y="975284"/>
              <a:ext cx="0" cy="1723059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810392" y="1433477"/>
              <a:ext cx="144016" cy="832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tx1"/>
                </a:solidFill>
              </a:endParaRPr>
            </a:p>
          </p:txBody>
        </p:sp>
        <p:sp>
          <p:nvSpPr>
            <p:cNvPr id="19" name="Rectangle 62"/>
            <p:cNvSpPr/>
            <p:nvPr/>
          </p:nvSpPr>
          <p:spPr>
            <a:xfrm>
              <a:off x="5316783" y="607926"/>
              <a:ext cx="1093635" cy="3467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:Model</a:t>
              </a:r>
              <a:endParaRPr lang="en-SG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863600" y="971597"/>
              <a:ext cx="0" cy="1723059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791592" y="1538408"/>
              <a:ext cx="142006" cy="6513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66818" y="1325979"/>
              <a:ext cx="11198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66818" y="1345880"/>
              <a:ext cx="86017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/>
                <a:t>deletec</a:t>
              </a:r>
              <a:r>
                <a:rPr lang="en-US" sz="1400" dirty="0"/>
                <a:t> 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1739069" y="1433478"/>
              <a:ext cx="207132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166172" y="1453379"/>
              <a:ext cx="1611856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execute(“</a:t>
              </a:r>
              <a:r>
                <a:rPr lang="en-US" sz="1400" dirty="0" err="1"/>
                <a:t>deletec</a:t>
              </a:r>
              <a:r>
                <a:rPr lang="en-US" sz="1400" dirty="0"/>
                <a:t> 1”)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954408" y="1538409"/>
              <a:ext cx="18371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299772" y="1564835"/>
              <a:ext cx="1424846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/>
                <a:t>deleteCard</a:t>
              </a:r>
              <a:r>
                <a:rPr lang="en-US" sz="1400" dirty="0"/>
                <a:t>(p)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74030" y="1687656"/>
              <a:ext cx="243840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post(</a:t>
              </a:r>
              <a:r>
                <a:rPr lang="en-US" sz="1400" dirty="0" err="1"/>
                <a:t>CardBankChangedEvent</a:t>
              </a:r>
              <a:r>
                <a:rPr lang="en-US" sz="1400" dirty="0"/>
                <a:t>)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3954408" y="2190681"/>
              <a:ext cx="18371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739069" y="2266002"/>
              <a:ext cx="20581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90618" y="2342202"/>
              <a:ext cx="11960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62"/>
            <p:cNvSpPr/>
            <p:nvPr/>
          </p:nvSpPr>
          <p:spPr>
            <a:xfrm>
              <a:off x="7696200" y="591251"/>
              <a:ext cx="1371600" cy="3467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:</a:t>
              </a:r>
              <a:r>
                <a:rPr lang="en-US" sz="1600" dirty="0" err="1">
                  <a:solidFill>
                    <a:schemeClr val="tx1"/>
                  </a:solidFill>
                </a:rPr>
                <a:t>EventsCenter</a:t>
              </a:r>
              <a:endParaRPr lang="en-SG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8616802" y="944305"/>
              <a:ext cx="0" cy="1723059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8544794" y="1961202"/>
              <a:ext cx="142006" cy="1767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5943992" y="1961202"/>
              <a:ext cx="25684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5943992" y="2137989"/>
              <a:ext cx="25499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314394" y="1099672"/>
              <a:ext cx="24" cy="159867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FFFFBF2-B5FA-1346-A494-EDC17C3C3D2A}"/>
              </a:ext>
            </a:extLst>
          </p:cNvPr>
          <p:cNvGrpSpPr/>
          <p:nvPr/>
        </p:nvGrpSpPr>
        <p:grpSpPr>
          <a:xfrm>
            <a:off x="194562" y="4278322"/>
            <a:ext cx="8568438" cy="2093024"/>
            <a:chOff x="194562" y="4278322"/>
            <a:chExt cx="8568438" cy="2093024"/>
          </a:xfrm>
        </p:grpSpPr>
        <p:sp>
          <p:nvSpPr>
            <p:cNvPr id="53" name="Rectangle 62"/>
            <p:cNvSpPr/>
            <p:nvPr/>
          </p:nvSpPr>
          <p:spPr>
            <a:xfrm>
              <a:off x="7370178" y="4278322"/>
              <a:ext cx="1093635" cy="3467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:Storage</a:t>
              </a:r>
              <a:endParaRPr lang="en-SG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7916995" y="4641993"/>
              <a:ext cx="0" cy="1723059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7844987" y="5335662"/>
              <a:ext cx="124478" cy="287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810094" y="4797674"/>
              <a:ext cx="2716635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post(</a:t>
              </a:r>
              <a:r>
                <a:rPr lang="en-US" sz="1400" dirty="0" err="1"/>
                <a:t>CardBankChangedEvent</a:t>
              </a:r>
              <a:r>
                <a:rPr lang="en-US" sz="1400" dirty="0"/>
                <a:t>)</a:t>
              </a: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H="1">
              <a:off x="4526729" y="5623071"/>
              <a:ext cx="33839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2"/>
            <p:cNvSpPr/>
            <p:nvPr/>
          </p:nvSpPr>
          <p:spPr>
            <a:xfrm>
              <a:off x="3791146" y="4295233"/>
              <a:ext cx="1371600" cy="3467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:</a:t>
              </a:r>
              <a:r>
                <a:rPr lang="en-US" sz="1600" dirty="0" err="1">
                  <a:solidFill>
                    <a:schemeClr val="tx1"/>
                  </a:solidFill>
                </a:rPr>
                <a:t>EventsCenter</a:t>
              </a:r>
              <a:endParaRPr lang="en-SG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4456731" y="4648287"/>
              <a:ext cx="0" cy="1723059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4384723" y="5071220"/>
              <a:ext cx="142006" cy="1036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tx1"/>
                </a:solidFill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3078929" y="5071220"/>
              <a:ext cx="1295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2975642" y="6107977"/>
              <a:ext cx="14487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4526729" y="5341014"/>
              <a:ext cx="33182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036330" y="5065911"/>
              <a:ext cx="265987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/>
                <a:t>handleCardBankChangedEvent</a:t>
              </a:r>
              <a:r>
                <a:rPr lang="en-US" sz="1400" dirty="0"/>
                <a:t>()</a:t>
              </a:r>
            </a:p>
          </p:txBody>
        </p:sp>
        <p:sp>
          <p:nvSpPr>
            <p:cNvPr id="45" name="Rectangle 62"/>
            <p:cNvSpPr/>
            <p:nvPr/>
          </p:nvSpPr>
          <p:spPr>
            <a:xfrm>
              <a:off x="721634" y="4278322"/>
              <a:ext cx="1093635" cy="3467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:UI</a:t>
              </a:r>
              <a:endParaRPr lang="en-SG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1268451" y="4641993"/>
              <a:ext cx="0" cy="1723059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1196443" y="5670472"/>
              <a:ext cx="130545" cy="273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1348843" y="5943600"/>
              <a:ext cx="306184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1348843" y="5670472"/>
              <a:ext cx="30618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416276" y="5395369"/>
              <a:ext cx="265987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/>
                <a:t>handleCardBankChangedEvent</a:t>
              </a:r>
              <a:r>
                <a:rPr lang="en-US" sz="1400" dirty="0"/>
                <a:t>()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028134" y="5612032"/>
              <a:ext cx="217349" cy="270072"/>
              <a:chOff x="1028134" y="5612032"/>
              <a:chExt cx="217349" cy="270072"/>
            </a:xfrm>
            <a:solidFill>
              <a:schemeClr val="bg1"/>
            </a:solidFill>
          </p:grpSpPr>
          <p:sp>
            <p:nvSpPr>
              <p:cNvPr id="12" name="Freeform 11"/>
              <p:cNvSpPr/>
              <p:nvPr/>
            </p:nvSpPr>
            <p:spPr>
              <a:xfrm rot="2600998" flipH="1" flipV="1">
                <a:off x="1028134" y="5612032"/>
                <a:ext cx="167452" cy="116880"/>
              </a:xfrm>
              <a:custGeom>
                <a:avLst/>
                <a:gdLst>
                  <a:gd name="connsiteX0" fmla="*/ 0 w 226400"/>
                  <a:gd name="connsiteY0" fmla="*/ 32920 h 171466"/>
                  <a:gd name="connsiteX1" fmla="*/ 157018 w 226400"/>
                  <a:gd name="connsiteY1" fmla="*/ 5211 h 171466"/>
                  <a:gd name="connsiteX2" fmla="*/ 221673 w 226400"/>
                  <a:gd name="connsiteY2" fmla="*/ 125284 h 171466"/>
                  <a:gd name="connsiteX3" fmla="*/ 36945 w 226400"/>
                  <a:gd name="connsiteY3" fmla="*/ 171466 h 171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6400" h="171466">
                    <a:moveTo>
                      <a:pt x="0" y="32920"/>
                    </a:moveTo>
                    <a:cubicBezTo>
                      <a:pt x="60036" y="11368"/>
                      <a:pt x="120073" y="-10183"/>
                      <a:pt x="157018" y="5211"/>
                    </a:cubicBezTo>
                    <a:cubicBezTo>
                      <a:pt x="193963" y="20605"/>
                      <a:pt x="241685" y="97575"/>
                      <a:pt x="221673" y="125284"/>
                    </a:cubicBezTo>
                    <a:cubicBezTo>
                      <a:pt x="201661" y="152993"/>
                      <a:pt x="119303" y="162229"/>
                      <a:pt x="36945" y="171466"/>
                    </a:cubicBezTo>
                  </a:path>
                </a:pathLst>
              </a:custGeom>
              <a:grpFill/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147403" y="5712513"/>
                <a:ext cx="98080" cy="16959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194562" y="5444571"/>
              <a:ext cx="794081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/>
                <a:t>Update status bar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 flipH="1">
              <a:off x="7936842" y="5335662"/>
              <a:ext cx="217349" cy="270072"/>
              <a:chOff x="1028134" y="5612032"/>
              <a:chExt cx="217349" cy="270072"/>
            </a:xfrm>
            <a:solidFill>
              <a:schemeClr val="bg1"/>
            </a:solidFill>
          </p:grpSpPr>
          <p:sp>
            <p:nvSpPr>
              <p:cNvPr id="59" name="Freeform 58"/>
              <p:cNvSpPr/>
              <p:nvPr/>
            </p:nvSpPr>
            <p:spPr>
              <a:xfrm rot="2600998" flipH="1" flipV="1">
                <a:off x="1028134" y="5612032"/>
                <a:ext cx="167452" cy="116880"/>
              </a:xfrm>
              <a:custGeom>
                <a:avLst/>
                <a:gdLst>
                  <a:gd name="connsiteX0" fmla="*/ 0 w 226400"/>
                  <a:gd name="connsiteY0" fmla="*/ 32920 h 171466"/>
                  <a:gd name="connsiteX1" fmla="*/ 157018 w 226400"/>
                  <a:gd name="connsiteY1" fmla="*/ 5211 h 171466"/>
                  <a:gd name="connsiteX2" fmla="*/ 221673 w 226400"/>
                  <a:gd name="connsiteY2" fmla="*/ 125284 h 171466"/>
                  <a:gd name="connsiteX3" fmla="*/ 36945 w 226400"/>
                  <a:gd name="connsiteY3" fmla="*/ 171466 h 171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6400" h="171466">
                    <a:moveTo>
                      <a:pt x="0" y="32920"/>
                    </a:moveTo>
                    <a:cubicBezTo>
                      <a:pt x="60036" y="11368"/>
                      <a:pt x="120073" y="-10183"/>
                      <a:pt x="157018" y="5211"/>
                    </a:cubicBezTo>
                    <a:cubicBezTo>
                      <a:pt x="193963" y="20605"/>
                      <a:pt x="241685" y="97575"/>
                      <a:pt x="221673" y="125284"/>
                    </a:cubicBezTo>
                    <a:cubicBezTo>
                      <a:pt x="201661" y="152993"/>
                      <a:pt x="119303" y="162229"/>
                      <a:pt x="36945" y="171466"/>
                    </a:cubicBezTo>
                  </a:path>
                </a:pathLst>
              </a:custGeom>
              <a:grpFill/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147403" y="5712513"/>
                <a:ext cx="98080" cy="16959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8223953" y="5180992"/>
              <a:ext cx="539047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Save </a:t>
              </a:r>
              <a:br>
                <a:rPr lang="en-US" sz="1400" dirty="0"/>
              </a:br>
              <a:r>
                <a:rPr lang="en-US" sz="1400" dirty="0"/>
                <a:t>to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41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Chua Li Qun Shawn</cp:lastModifiedBy>
  <cp:revision>60</cp:revision>
  <cp:lastPrinted>2018-04-11T08:54:12Z</cp:lastPrinted>
  <dcterms:created xsi:type="dcterms:W3CDTF">2016-07-22T14:33:02Z</dcterms:created>
  <dcterms:modified xsi:type="dcterms:W3CDTF">2018-04-11T10:46:08Z</dcterms:modified>
</cp:coreProperties>
</file>