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6"/>
    <p:restoredTop sz="94650"/>
  </p:normalViewPr>
  <p:slideViewPr>
    <p:cSldViewPr showGuides="1">
      <p:cViewPr>
        <p:scale>
          <a:sx n="127" d="100"/>
          <a:sy n="127" d="100"/>
        </p:scale>
        <p:origin x="1712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8767EC-4D6D-B54A-ADAF-E9FE81E05AF0}"/>
              </a:ext>
            </a:extLst>
          </p:cNvPr>
          <p:cNvGrpSpPr/>
          <p:nvPr/>
        </p:nvGrpSpPr>
        <p:grpSpPr>
          <a:xfrm>
            <a:off x="893311" y="914400"/>
            <a:ext cx="7260089" cy="4191000"/>
            <a:chOff x="893311" y="914400"/>
            <a:chExt cx="7260089" cy="4191000"/>
          </a:xfrm>
        </p:grpSpPr>
        <p:sp>
          <p:nvSpPr>
            <p:cNvPr id="2" name="Rectangle 65"/>
            <p:cNvSpPr/>
            <p:nvPr/>
          </p:nvSpPr>
          <p:spPr>
            <a:xfrm>
              <a:off x="1066800" y="914400"/>
              <a:ext cx="7084740" cy="3733800"/>
            </a:xfrm>
            <a:prstGeom prst="roundRect">
              <a:avLst>
                <a:gd name="adj" fmla="val 3484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Logic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8"/>
            <p:cNvSpPr/>
            <p:nvPr/>
          </p:nvSpPr>
          <p:spPr>
            <a:xfrm>
              <a:off x="2095948" y="1253067"/>
              <a:ext cx="109363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CommandResult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11"/>
            <p:cNvSpPr/>
            <p:nvPr/>
          </p:nvSpPr>
          <p:spPr>
            <a:xfrm flipH="1">
              <a:off x="6878274" y="2740152"/>
              <a:ext cx="970326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XYZCommand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62"/>
            <p:cNvSpPr/>
            <p:nvPr/>
          </p:nvSpPr>
          <p:spPr>
            <a:xfrm>
              <a:off x="1782495" y="3583530"/>
              <a:ext cx="109363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LogicManager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Elbow Connector 63"/>
            <p:cNvCxnSpPr>
              <a:stCxn id="12" idx="3"/>
              <a:endCxn id="3" idx="3"/>
            </p:cNvCxnSpPr>
            <p:nvPr/>
          </p:nvCxnSpPr>
          <p:spPr>
            <a:xfrm flipH="1" flipV="1">
              <a:off x="3189583" y="1426447"/>
              <a:ext cx="4559332" cy="2895973"/>
            </a:xfrm>
            <a:prstGeom prst="bentConnector3">
              <a:avLst>
                <a:gd name="adj1" fmla="val -5014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" name="Elbow Connector 122"/>
            <p:cNvCxnSpPr>
              <a:endCxn id="3" idx="1"/>
            </p:cNvCxnSpPr>
            <p:nvPr/>
          </p:nvCxnSpPr>
          <p:spPr>
            <a:xfrm>
              <a:off x="1676400" y="1423587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" name="Rectangle 65"/>
            <p:cNvSpPr/>
            <p:nvPr/>
          </p:nvSpPr>
          <p:spPr>
            <a:xfrm>
              <a:off x="1103085" y="4777355"/>
              <a:ext cx="7050315" cy="32804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Model</a:t>
              </a:r>
              <a:endParaRPr lang="en-SG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62"/>
            <p:cNvSpPr/>
            <p:nvPr/>
          </p:nvSpPr>
          <p:spPr>
            <a:xfrm>
              <a:off x="6976872" y="4149040"/>
              <a:ext cx="772043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{abstract}</a:t>
              </a:r>
              <a:br>
                <a:rPr lang="en-US" sz="1050" b="1" dirty="0">
                  <a:solidFill>
                    <a:schemeClr val="tx1"/>
                  </a:solidFill>
                </a:rPr>
              </a:br>
              <a:r>
                <a:rPr lang="en-US" sz="1050" b="1" dirty="0">
                  <a:solidFill>
                    <a:schemeClr val="tx1"/>
                  </a:solidFill>
                </a:rPr>
                <a:t>Command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255418" y="3554995"/>
              <a:ext cx="1045323" cy="384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CardBank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Parser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10"/>
            <p:cNvCxnSpPr>
              <a:stCxn id="12" idx="2"/>
            </p:cNvCxnSpPr>
            <p:nvPr/>
          </p:nvCxnSpPr>
          <p:spPr>
            <a:xfrm>
              <a:off x="7362894" y="4495800"/>
              <a:ext cx="0" cy="2815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" name="Rectangle 62"/>
            <p:cNvSpPr/>
            <p:nvPr/>
          </p:nvSpPr>
          <p:spPr>
            <a:xfrm rot="16200000">
              <a:off x="398120" y="2150720"/>
              <a:ext cx="2209800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Logic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Isosceles Triangle 102"/>
            <p:cNvSpPr/>
            <p:nvPr/>
          </p:nvSpPr>
          <p:spPr>
            <a:xfrm>
              <a:off x="1359039" y="3429000"/>
              <a:ext cx="270504" cy="17552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63"/>
            <p:cNvCxnSpPr>
              <a:stCxn id="5" idx="1"/>
              <a:endCxn id="20" idx="3"/>
            </p:cNvCxnSpPr>
            <p:nvPr/>
          </p:nvCxnSpPr>
          <p:spPr>
            <a:xfrm rot="10800000">
              <a:off x="1494291" y="3604524"/>
              <a:ext cx="288204" cy="152387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Straight Arrow Connector 57"/>
            <p:cNvCxnSpPr>
              <a:stCxn id="5" idx="2"/>
            </p:cNvCxnSpPr>
            <p:nvPr/>
          </p:nvCxnSpPr>
          <p:spPr>
            <a:xfrm>
              <a:off x="2329313" y="3930290"/>
              <a:ext cx="1376" cy="8548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Elbow Connector 122"/>
            <p:cNvCxnSpPr/>
            <p:nvPr/>
          </p:nvCxnSpPr>
          <p:spPr>
            <a:xfrm>
              <a:off x="893311" y="2832505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Elbow Connector 63"/>
            <p:cNvCxnSpPr>
              <a:endCxn id="12" idx="1"/>
            </p:cNvCxnSpPr>
            <p:nvPr/>
          </p:nvCxnSpPr>
          <p:spPr>
            <a:xfrm>
              <a:off x="2281833" y="3939492"/>
              <a:ext cx="4695039" cy="382928"/>
            </a:xfrm>
            <a:prstGeom prst="bentConnector3">
              <a:avLst>
                <a:gd name="adj1" fmla="val -81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4597400" y="4341168"/>
              <a:ext cx="889000" cy="230832"/>
              <a:chOff x="2895600" y="807932"/>
              <a:chExt cx="889000" cy="230832"/>
            </a:xfrm>
            <a:noFill/>
          </p:grpSpPr>
          <p:sp>
            <p:nvSpPr>
              <p:cNvPr id="27" name="TextBox 26"/>
              <p:cNvSpPr txBox="1"/>
              <p:nvPr/>
            </p:nvSpPr>
            <p:spPr>
              <a:xfrm>
                <a:off x="2895600" y="807932"/>
                <a:ext cx="728806" cy="2308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/>
                  <a:t>executes</a:t>
                </a:r>
                <a:endParaRPr lang="en-SG" sz="1100" dirty="0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3683524" y="866776"/>
                <a:ext cx="125951" cy="7620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665110" y="1219200"/>
              <a:ext cx="868568" cy="230832"/>
              <a:chOff x="2755838" y="789460"/>
              <a:chExt cx="868568" cy="230832"/>
            </a:xfrm>
            <a:noFill/>
          </p:grpSpPr>
          <p:sp>
            <p:nvSpPr>
              <p:cNvPr id="30" name="TextBox 29"/>
              <p:cNvSpPr txBox="1"/>
              <p:nvPr/>
            </p:nvSpPr>
            <p:spPr>
              <a:xfrm>
                <a:off x="2895600" y="789460"/>
                <a:ext cx="728806" cy="2308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/>
                  <a:t>produces</a:t>
                </a:r>
                <a:endParaRPr lang="en-SG" sz="1100" dirty="0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048000" y="3733800"/>
              <a:ext cx="1311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/>
                <a:t>1</a:t>
              </a:r>
              <a:endParaRPr lang="en-SG" sz="1100" dirty="0"/>
            </a:p>
          </p:txBody>
        </p:sp>
        <p:cxnSp>
          <p:nvCxnSpPr>
            <p:cNvPr id="39" name="Elbow Connector 122"/>
            <p:cNvCxnSpPr/>
            <p:nvPr/>
          </p:nvCxnSpPr>
          <p:spPr>
            <a:xfrm rot="5400000" flipH="1" flipV="1">
              <a:off x="1193276" y="2601868"/>
              <a:ext cx="1969553" cy="27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6" name="Rectangle 62"/>
            <p:cNvSpPr/>
            <p:nvPr/>
          </p:nvSpPr>
          <p:spPr>
            <a:xfrm>
              <a:off x="3174214" y="1862795"/>
              <a:ext cx="751107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Argument</a:t>
              </a:r>
              <a:br>
                <a:rPr lang="en-US" sz="1050">
                  <a:solidFill>
                    <a:schemeClr val="tx1"/>
                  </a:solidFill>
                </a:rPr>
              </a:br>
              <a:r>
                <a:rPr lang="en-US" sz="1050">
                  <a:solidFill>
                    <a:schemeClr val="tx1"/>
                  </a:solidFill>
                </a:rPr>
                <a:t>Tokenizer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62"/>
            <p:cNvSpPr/>
            <p:nvPr/>
          </p:nvSpPr>
          <p:spPr>
            <a:xfrm>
              <a:off x="2238496" y="2454481"/>
              <a:ext cx="726243" cy="1745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Prefix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62"/>
            <p:cNvSpPr/>
            <p:nvPr/>
          </p:nvSpPr>
          <p:spPr>
            <a:xfrm>
              <a:off x="3186326" y="2841725"/>
              <a:ext cx="731636" cy="283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 err="1">
                  <a:solidFill>
                    <a:schemeClr val="tx1"/>
                  </a:solidFill>
                </a:rPr>
                <a:t>CliSyntax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2"/>
            <p:cNvSpPr/>
            <p:nvPr/>
          </p:nvSpPr>
          <p:spPr>
            <a:xfrm>
              <a:off x="3186326" y="3190882"/>
              <a:ext cx="731636" cy="283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 err="1">
                  <a:solidFill>
                    <a:schemeClr val="tx1"/>
                  </a:solidFill>
                </a:rPr>
                <a:t>ParserUtil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cxnSpLocks/>
              <a:stCxn id="60" idx="1"/>
              <a:endCxn id="58" idx="2"/>
            </p:cNvCxnSpPr>
            <p:nvPr/>
          </p:nvCxnSpPr>
          <p:spPr>
            <a:xfrm rot="10800000">
              <a:off x="2601618" y="2629061"/>
              <a:ext cx="584708" cy="354574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Elbow Connector 49"/>
            <p:cNvCxnSpPr>
              <a:cxnSpLocks/>
              <a:stCxn id="56" idx="1"/>
              <a:endCxn id="58" idx="0"/>
            </p:cNvCxnSpPr>
            <p:nvPr/>
          </p:nvCxnSpPr>
          <p:spPr>
            <a:xfrm rot="10800000" flipV="1">
              <a:off x="2601618" y="2036175"/>
              <a:ext cx="572596" cy="418306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68" name="Group 67"/>
            <p:cNvGrpSpPr/>
            <p:nvPr/>
          </p:nvGrpSpPr>
          <p:grpSpPr>
            <a:xfrm rot="10800000">
              <a:off x="4687086" y="3784757"/>
              <a:ext cx="555486" cy="254462"/>
              <a:chOff x="3703306" y="644022"/>
              <a:chExt cx="555486" cy="230832"/>
            </a:xfrm>
            <a:noFill/>
          </p:grpSpPr>
          <p:sp>
            <p:nvSpPr>
              <p:cNvPr id="69" name="TextBox 68"/>
              <p:cNvSpPr txBox="1"/>
              <p:nvPr/>
            </p:nvSpPr>
            <p:spPr>
              <a:xfrm rot="10800000">
                <a:off x="3703306" y="644022"/>
                <a:ext cx="555486" cy="2308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/>
                  <a:t>creates</a:t>
                </a:r>
                <a:endParaRPr lang="en-SG" sz="1100" dirty="0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 rot="5400000" flipV="1">
                <a:off x="3700294" y="741689"/>
                <a:ext cx="119885" cy="8814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Isosceles Triangle 102"/>
            <p:cNvSpPr/>
            <p:nvPr/>
          </p:nvSpPr>
          <p:spPr>
            <a:xfrm flipV="1">
              <a:off x="7227643" y="3980475"/>
              <a:ext cx="270504" cy="17552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chemeClr val="tx1"/>
                </a:solidFill>
              </a:endParaRPr>
            </a:p>
          </p:txBody>
        </p:sp>
        <p:cxnSp>
          <p:nvCxnSpPr>
            <p:cNvPr id="96" name="Elbow Connector 95"/>
            <p:cNvCxnSpPr>
              <a:stCxn id="87" idx="3"/>
              <a:endCxn id="4" idx="2"/>
            </p:cNvCxnSpPr>
            <p:nvPr/>
          </p:nvCxnSpPr>
          <p:spPr>
            <a:xfrm rot="5400000" flipH="1" flipV="1">
              <a:off x="6916385" y="3533423"/>
              <a:ext cx="893563" cy="5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63"/>
            <p:cNvCxnSpPr>
              <a:cxnSpLocks/>
              <a:stCxn id="42" idx="1"/>
              <a:endCxn id="4" idx="3"/>
            </p:cNvCxnSpPr>
            <p:nvPr/>
          </p:nvCxnSpPr>
          <p:spPr>
            <a:xfrm flipV="1">
              <a:off x="6066328" y="2913532"/>
              <a:ext cx="811946" cy="6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9" name="Rectangle 62"/>
            <p:cNvSpPr/>
            <p:nvPr/>
          </p:nvSpPr>
          <p:spPr>
            <a:xfrm>
              <a:off x="3174214" y="2370131"/>
              <a:ext cx="750156" cy="3407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chemeClr val="tx1"/>
                  </a:solidFill>
                </a:rPr>
                <a:t>Argument</a:t>
              </a:r>
              <a:br>
                <a:rPr lang="en-SG" sz="1050" dirty="0">
                  <a:solidFill>
                    <a:schemeClr val="tx1"/>
                  </a:solidFill>
                </a:rPr>
              </a:br>
              <a:r>
                <a:rPr lang="en-SG" sz="1050" dirty="0">
                  <a:solidFill>
                    <a:schemeClr val="tx1"/>
                  </a:solidFill>
                </a:rPr>
                <a:t>Multimap</a:t>
              </a:r>
            </a:p>
          </p:txBody>
        </p:sp>
        <p:cxnSp>
          <p:nvCxnSpPr>
            <p:cNvPr id="112" name="Elbow Connector 12"/>
            <p:cNvCxnSpPr>
              <a:cxnSpLocks/>
              <a:stCxn id="109" idx="1"/>
              <a:endCxn id="58" idx="3"/>
            </p:cNvCxnSpPr>
            <p:nvPr/>
          </p:nvCxnSpPr>
          <p:spPr>
            <a:xfrm rot="10800000" flipV="1">
              <a:off x="2964740" y="2540509"/>
              <a:ext cx="209475" cy="12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8" name="Elbow Connector 49"/>
            <p:cNvCxnSpPr>
              <a:cxnSpLocks/>
              <a:stCxn id="56" idx="2"/>
              <a:endCxn id="109" idx="0"/>
            </p:cNvCxnSpPr>
            <p:nvPr/>
          </p:nvCxnSpPr>
          <p:spPr>
            <a:xfrm rot="5400000">
              <a:off x="3469242" y="2289605"/>
              <a:ext cx="160576" cy="47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6" name="Rectangle 62"/>
            <p:cNvSpPr/>
            <p:nvPr/>
          </p:nvSpPr>
          <p:spPr>
            <a:xfrm>
              <a:off x="1295065" y="4183424"/>
              <a:ext cx="805984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Command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History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Arrow Connector 57"/>
            <p:cNvCxnSpPr/>
            <p:nvPr/>
          </p:nvCxnSpPr>
          <p:spPr>
            <a:xfrm>
              <a:off x="1971157" y="3939492"/>
              <a:ext cx="2022" cy="24062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773980" y="4000395"/>
              <a:ext cx="1311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/>
                <a:t>1</a:t>
              </a:r>
              <a:endParaRPr lang="en-SG" sz="11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DE6A0C-89AB-467B-8CEA-5FCF36CE0D21}"/>
                </a:ext>
              </a:extLst>
            </p:cNvPr>
            <p:cNvSpPr/>
            <p:nvPr/>
          </p:nvSpPr>
          <p:spPr>
            <a:xfrm flipH="1">
              <a:off x="5067626" y="1981200"/>
              <a:ext cx="998702" cy="346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Parser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Isosceles Triangle 102"/>
            <p:cNvSpPr/>
            <p:nvPr/>
          </p:nvSpPr>
          <p:spPr>
            <a:xfrm flipH="1">
              <a:off x="5431725" y="2327960"/>
              <a:ext cx="270504" cy="17552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chemeClr val="tx1"/>
                </a:solidFill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 rot="5400000">
              <a:off x="6371505" y="2788428"/>
              <a:ext cx="222304" cy="598286"/>
              <a:chOff x="3965759" y="592436"/>
              <a:chExt cx="254462" cy="503902"/>
            </a:xfrm>
            <a:noFill/>
          </p:grpSpPr>
          <p:sp>
            <p:nvSpPr>
              <p:cNvPr id="89" name="TextBox 88"/>
              <p:cNvSpPr txBox="1"/>
              <p:nvPr/>
            </p:nvSpPr>
            <p:spPr>
              <a:xfrm rot="16200000">
                <a:off x="3841039" y="717156"/>
                <a:ext cx="503902" cy="25446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/>
                  <a:t>creates</a:t>
                </a:r>
                <a:endParaRPr lang="en-SG" sz="1100" dirty="0"/>
              </a:p>
            </p:txBody>
          </p:sp>
          <p:sp>
            <p:nvSpPr>
              <p:cNvPr id="92" name="Isosceles Triangle 91"/>
              <p:cNvSpPr/>
              <p:nvPr/>
            </p:nvSpPr>
            <p:spPr>
              <a:xfrm rot="10800000" flipV="1">
                <a:off x="3995991" y="631624"/>
                <a:ext cx="132157" cy="7995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5" name="Straight Connector 94"/>
            <p:cNvCxnSpPr/>
            <p:nvPr/>
          </p:nvCxnSpPr>
          <p:spPr>
            <a:xfrm>
              <a:off x="2893971" y="3687139"/>
              <a:ext cx="36144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Rectangle 11"/>
            <p:cNvSpPr/>
            <p:nvPr/>
          </p:nvSpPr>
          <p:spPr>
            <a:xfrm flipH="1">
              <a:off x="5074342" y="2740811"/>
              <a:ext cx="991986" cy="346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XYZCommand</a:t>
              </a:r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Parser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Elbow Connector 12"/>
            <p:cNvCxnSpPr>
              <a:cxnSpLocks/>
              <a:stCxn id="42" idx="3"/>
            </p:cNvCxnSpPr>
            <p:nvPr/>
          </p:nvCxnSpPr>
          <p:spPr>
            <a:xfrm rot="10800000">
              <a:off x="3917734" y="2058661"/>
              <a:ext cx="1156608" cy="8555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2" name="Elbow Connector 12"/>
            <p:cNvCxnSpPr>
              <a:cxnSpLocks/>
              <a:stCxn id="42" idx="3"/>
            </p:cNvCxnSpPr>
            <p:nvPr/>
          </p:nvCxnSpPr>
          <p:spPr>
            <a:xfrm rot="10800000">
              <a:off x="3921964" y="2540511"/>
              <a:ext cx="1152379" cy="37368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3" name="Elbow Connector 12"/>
            <p:cNvCxnSpPr>
              <a:cxnSpLocks/>
              <a:stCxn id="42" idx="3"/>
            </p:cNvCxnSpPr>
            <p:nvPr/>
          </p:nvCxnSpPr>
          <p:spPr>
            <a:xfrm rot="10800000" flipV="1">
              <a:off x="3926192" y="2914191"/>
              <a:ext cx="1148150" cy="1081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4" name="Elbow Connector 12"/>
            <p:cNvCxnSpPr>
              <a:cxnSpLocks/>
              <a:stCxn id="42" idx="3"/>
            </p:cNvCxnSpPr>
            <p:nvPr/>
          </p:nvCxnSpPr>
          <p:spPr>
            <a:xfrm rot="10800000" flipV="1">
              <a:off x="3930422" y="2914191"/>
              <a:ext cx="1143921" cy="4398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1" name="Elbow Connector 50"/>
            <p:cNvCxnSpPr>
              <a:stCxn id="16" idx="3"/>
              <a:endCxn id="42" idx="2"/>
            </p:cNvCxnSpPr>
            <p:nvPr/>
          </p:nvCxnSpPr>
          <p:spPr>
            <a:xfrm flipV="1">
              <a:off x="4300741" y="3087571"/>
              <a:ext cx="1269594" cy="659673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3" name="Elbow Connector 82"/>
            <p:cNvCxnSpPr>
              <a:endCxn id="42" idx="0"/>
            </p:cNvCxnSpPr>
            <p:nvPr/>
          </p:nvCxnSpPr>
          <p:spPr>
            <a:xfrm rot="16200000" flipH="1">
              <a:off x="5451193" y="2621669"/>
              <a:ext cx="234926" cy="3358"/>
            </a:xfrm>
            <a:prstGeom prst="bentConnector3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olded Corner 126"/>
            <p:cNvSpPr/>
            <p:nvPr/>
          </p:nvSpPr>
          <p:spPr>
            <a:xfrm>
              <a:off x="6263130" y="1981200"/>
              <a:ext cx="1276614" cy="630473"/>
            </a:xfrm>
            <a:prstGeom prst="foldedCorner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XYZCommand</a:t>
              </a:r>
              <a:r>
                <a:rPr lang="en-US" sz="1050" dirty="0">
                  <a:solidFill>
                    <a:schemeClr val="tx1"/>
                  </a:solidFill>
                </a:rPr>
                <a:t> = </a:t>
              </a:r>
              <a:r>
                <a:rPr lang="en-US" sz="1050" dirty="0" err="1">
                  <a:solidFill>
                    <a:schemeClr val="tx1"/>
                  </a:solidFill>
                </a:rPr>
                <a:t>AddCardCommand</a:t>
              </a:r>
              <a:r>
                <a:rPr lang="en-US" sz="1050" dirty="0">
                  <a:solidFill>
                    <a:schemeClr val="tx1"/>
                  </a:solidFill>
                </a:rPr>
                <a:t>, </a:t>
              </a:r>
              <a:r>
                <a:rPr lang="en-US" sz="1050" dirty="0" err="1">
                  <a:solidFill>
                    <a:schemeClr val="tx1"/>
                  </a:solidFill>
                </a:rPr>
                <a:t>FindCommand</a:t>
              </a:r>
              <a:r>
                <a:rPr lang="en-US" sz="1050" dirty="0">
                  <a:solidFill>
                    <a:schemeClr val="tx1"/>
                  </a:solidFill>
                </a:rPr>
                <a:t>, etc.</a:t>
              </a:r>
            </a:p>
          </p:txBody>
        </p:sp>
        <p:sp>
          <p:nvSpPr>
            <p:cNvPr id="59" name="Rectangle 62"/>
            <p:cNvSpPr/>
            <p:nvPr/>
          </p:nvSpPr>
          <p:spPr>
            <a:xfrm>
              <a:off x="2334221" y="3058789"/>
              <a:ext cx="75869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UndoRedo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Stack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57"/>
            <p:cNvCxnSpPr>
              <a:endCxn id="59" idx="2"/>
            </p:cNvCxnSpPr>
            <p:nvPr/>
          </p:nvCxnSpPr>
          <p:spPr>
            <a:xfrm flipV="1">
              <a:off x="2713568" y="3405549"/>
              <a:ext cx="1" cy="1779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724741" y="3418256"/>
              <a:ext cx="13111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/>
                <a:t>1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44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Li Qun Shawn</cp:lastModifiedBy>
  <cp:revision>93</cp:revision>
  <dcterms:created xsi:type="dcterms:W3CDTF">2016-07-22T14:33:02Z</dcterms:created>
  <dcterms:modified xsi:type="dcterms:W3CDTF">2018-04-11T12:35:44Z</dcterms:modified>
</cp:coreProperties>
</file>