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50"/>
  </p:normalViewPr>
  <p:slideViewPr>
    <p:cSldViewPr showGuides="1">
      <p:cViewPr>
        <p:scale>
          <a:sx n="108" d="100"/>
          <a:sy n="108" d="100"/>
        </p:scale>
        <p:origin x="1864" y="4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F536E3-6D5C-6944-A640-A54ADAB5B5C5}"/>
              </a:ext>
            </a:extLst>
          </p:cNvPr>
          <p:cNvGrpSpPr/>
          <p:nvPr/>
        </p:nvGrpSpPr>
        <p:grpSpPr>
          <a:xfrm>
            <a:off x="-1" y="1981200"/>
            <a:ext cx="9296401" cy="4000286"/>
            <a:chOff x="-1" y="1981200"/>
            <a:chExt cx="9296401" cy="4000286"/>
          </a:xfrm>
        </p:grpSpPr>
        <p:sp>
          <p:nvSpPr>
            <p:cNvPr id="81" name="Rectangle 65"/>
            <p:cNvSpPr/>
            <p:nvPr/>
          </p:nvSpPr>
          <p:spPr>
            <a:xfrm>
              <a:off x="685800" y="1981200"/>
              <a:ext cx="7252956" cy="4000286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Logic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45045" y="2296546"/>
              <a:ext cx="1455629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LogicManager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72859" y="2660217"/>
              <a:ext cx="0" cy="259758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00851" y="3010911"/>
              <a:ext cx="152400" cy="2780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743200" y="2179309"/>
              <a:ext cx="1219200" cy="4676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600" dirty="0" err="1">
                  <a:solidFill>
                    <a:schemeClr val="tx1"/>
                  </a:solidFill>
                </a:rPr>
                <a:t>CardBank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Parser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56599" y="2663904"/>
              <a:ext cx="0" cy="169537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284590" y="3122096"/>
              <a:ext cx="174929" cy="1129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6221565" y="3312740"/>
              <a:ext cx="1322235" cy="461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d:DeleteCard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Command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21" idx="0"/>
            </p:cNvCxnSpPr>
            <p:nvPr/>
          </p:nvCxnSpPr>
          <p:spPr>
            <a:xfrm>
              <a:off x="6772574" y="3774278"/>
              <a:ext cx="0" cy="194072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696374" y="3774278"/>
              <a:ext cx="152400" cy="276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1000" y="3014599"/>
              <a:ext cx="11198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653251" y="3122097"/>
              <a:ext cx="159651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1" y="2743200"/>
              <a:ext cx="150085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/>
                <a:t>execute(“</a:t>
              </a:r>
              <a:r>
                <a:rPr lang="en-US" sz="1400" dirty="0" err="1"/>
                <a:t>deletec</a:t>
              </a:r>
              <a:r>
                <a:rPr lang="en-US" sz="1400" dirty="0"/>
                <a:t> 1”)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257218" y="3703214"/>
              <a:ext cx="9223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57582" y="4251556"/>
              <a:ext cx="8558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257800" y="4050281"/>
              <a:ext cx="1492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670186" y="4243231"/>
              <a:ext cx="1596514" cy="53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04800" y="5791200"/>
              <a:ext cx="1196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8265896" y="2362200"/>
              <a:ext cx="1030504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:Model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653251" y="4495317"/>
              <a:ext cx="5043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687452" y="4467000"/>
              <a:ext cx="161322" cy="101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781148" y="2700858"/>
              <a:ext cx="0" cy="28305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686800" y="4524597"/>
              <a:ext cx="152400" cy="199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6850663" y="4524597"/>
              <a:ext cx="1836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6848774" y="4714650"/>
              <a:ext cx="1838026" cy="97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653251" y="5486400"/>
              <a:ext cx="5052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84957" y="4267200"/>
              <a:ext cx="142484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chemeClr val="tx1"/>
                  </a:solidFill>
                </a:rPr>
                <a:t>deleteCard</a:t>
              </a:r>
              <a:r>
                <a:rPr lang="en-US" dirty="0">
                  <a:solidFill>
                    <a:schemeClr val="tx1"/>
                  </a:solidFill>
                </a:rPr>
                <a:t>(c)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47551" y="3657600"/>
              <a:ext cx="76703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parse(“1”)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42982" y="2850922"/>
              <a:ext cx="142484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parse(“</a:t>
              </a:r>
              <a:r>
                <a:rPr lang="en-US" dirty="0" err="1">
                  <a:solidFill>
                    <a:schemeClr val="tx1"/>
                  </a:solidFill>
                </a:rPr>
                <a:t>deletec</a:t>
              </a:r>
              <a:r>
                <a:rPr lang="en-US" dirty="0">
                  <a:solidFill>
                    <a:schemeClr val="tx1"/>
                  </a:solidFill>
                </a:rPr>
                <a:t> 1”)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40137" y="5255323"/>
              <a:ext cx="6212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9983" y="5538488"/>
              <a:ext cx="7620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7020246" y="4777286"/>
              <a:ext cx="1590354" cy="461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result:Command</a:t>
              </a:r>
              <a:r>
                <a:rPr lang="en-US" sz="1600" dirty="0">
                  <a:solidFill>
                    <a:schemeClr val="tx1"/>
                  </a:solidFill>
                </a:rPr>
                <a:t> Result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777323" y="5238824"/>
              <a:ext cx="152400" cy="171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858000" y="5410200"/>
              <a:ext cx="966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673845" y="4027787"/>
              <a:ext cx="2203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4231981" y="2929839"/>
              <a:ext cx="1947629" cy="432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:</a:t>
              </a:r>
              <a:r>
                <a:rPr lang="en-US" sz="1500" dirty="0" err="1">
                  <a:solidFill>
                    <a:schemeClr val="tx1"/>
                  </a:solidFill>
                </a:rPr>
                <a:t>DeleteCardCommand</a:t>
              </a:r>
              <a:endParaRPr lang="en-US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Parser</a:t>
              </a:r>
              <a:endParaRPr lang="en-SG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62591" y="3657600"/>
              <a:ext cx="15973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059947" y="3352800"/>
              <a:ext cx="205843" cy="1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5" idx="0"/>
            </p:cNvCxnSpPr>
            <p:nvPr/>
          </p:nvCxnSpPr>
          <p:spPr>
            <a:xfrm>
              <a:off x="5162869" y="3352800"/>
              <a:ext cx="0" cy="9906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59947" y="3657601"/>
              <a:ext cx="205843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499382" y="4185073"/>
              <a:ext cx="1667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858000" y="5029200"/>
              <a:ext cx="162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412425" y="3173004"/>
              <a:ext cx="8195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59519" y="3475965"/>
              <a:ext cx="16004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033665" y="4199590"/>
              <a:ext cx="25840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1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71</cp:revision>
  <dcterms:created xsi:type="dcterms:W3CDTF">2016-07-22T14:33:02Z</dcterms:created>
  <dcterms:modified xsi:type="dcterms:W3CDTF">2018-04-11T11:22:13Z</dcterms:modified>
</cp:coreProperties>
</file>