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3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86"/>
    <p:restoredTop sz="94650"/>
  </p:normalViewPr>
  <p:slideViewPr>
    <p:cSldViewPr showGuides="1">
      <p:cViewPr>
        <p:scale>
          <a:sx n="130" d="100"/>
          <a:sy n="130" d="100"/>
        </p:scale>
        <p:origin x="376" y="-48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4/11/18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0337784F-B8D7-0441-AE93-A8BB802882AA}"/>
              </a:ext>
            </a:extLst>
          </p:cNvPr>
          <p:cNvGrpSpPr/>
          <p:nvPr/>
        </p:nvGrpSpPr>
        <p:grpSpPr>
          <a:xfrm>
            <a:off x="910091" y="1727200"/>
            <a:ext cx="7929109" cy="2997200"/>
            <a:chOff x="910091" y="1727200"/>
            <a:chExt cx="7929109" cy="2997200"/>
          </a:xfrm>
        </p:grpSpPr>
        <p:sp>
          <p:nvSpPr>
            <p:cNvPr id="118" name="Rectangle 65"/>
            <p:cNvSpPr/>
            <p:nvPr/>
          </p:nvSpPr>
          <p:spPr>
            <a:xfrm>
              <a:off x="1119865" y="1727200"/>
              <a:ext cx="7719335" cy="2997200"/>
            </a:xfrm>
            <a:prstGeom prst="roundRect">
              <a:avLst>
                <a:gd name="adj" fmla="val 3484"/>
              </a:avLst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200" b="1" dirty="0">
                  <a:solidFill>
                    <a:schemeClr val="tx1"/>
                  </a:solidFill>
                </a:rPr>
                <a:t>Model</a:t>
              </a:r>
              <a:endParaRPr lang="en-SG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2" name="Rectangle 8"/>
            <p:cNvSpPr/>
            <p:nvPr/>
          </p:nvSpPr>
          <p:spPr>
            <a:xfrm>
              <a:off x="2877180" y="3158440"/>
              <a:ext cx="1093635" cy="34676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>
                  <a:solidFill>
                    <a:schemeClr val="tx1"/>
                  </a:solidFill>
                </a:rPr>
                <a:t>UserPref</a:t>
              </a:r>
              <a:endParaRPr lang="en-SG" sz="1050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62"/>
            <p:cNvSpPr/>
            <p:nvPr/>
          </p:nvSpPr>
          <p:spPr>
            <a:xfrm rot="16200000">
              <a:off x="1683963" y="2868687"/>
              <a:ext cx="1093635" cy="34676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>
                  <a:solidFill>
                    <a:schemeClr val="tx1"/>
                  </a:solidFill>
                </a:rPr>
                <a:t>ModelManager</a:t>
              </a:r>
              <a:endParaRPr lang="en-SG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107" name="Elbow Connector 106"/>
            <p:cNvCxnSpPr>
              <a:stCxn id="9" idx="1"/>
            </p:cNvCxnSpPr>
            <p:nvPr/>
          </p:nvCxnSpPr>
          <p:spPr>
            <a:xfrm rot="5400000" flipH="1" flipV="1">
              <a:off x="4360065" y="1080909"/>
              <a:ext cx="378691" cy="4637261"/>
            </a:xfrm>
            <a:prstGeom prst="bentConnector4">
              <a:avLst>
                <a:gd name="adj1" fmla="val -101829"/>
                <a:gd name="adj2" fmla="val 99976"/>
              </a:avLst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119" name="Rectangle 62"/>
            <p:cNvSpPr/>
            <p:nvPr/>
          </p:nvSpPr>
          <p:spPr>
            <a:xfrm rot="16200000">
              <a:off x="956202" y="2861202"/>
              <a:ext cx="1093635" cy="34676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&lt;&lt;interface&gt;&gt;</a:t>
              </a:r>
            </a:p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Model</a:t>
              </a:r>
              <a:endParaRPr lang="en-SG" sz="1050" dirty="0">
                <a:solidFill>
                  <a:schemeClr val="tx1"/>
                </a:solidFill>
              </a:endParaRPr>
            </a:p>
          </p:txBody>
        </p:sp>
        <p:sp>
          <p:nvSpPr>
            <p:cNvPr id="120" name="Isosceles Triangle 102"/>
            <p:cNvSpPr/>
            <p:nvPr/>
          </p:nvSpPr>
          <p:spPr>
            <a:xfrm rot="16200000">
              <a:off x="1626910" y="2952291"/>
              <a:ext cx="270504" cy="175523"/>
            </a:xfrm>
            <a:prstGeom prst="triangle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050">
                <a:solidFill>
                  <a:schemeClr val="tx1"/>
                </a:solidFill>
              </a:endParaRPr>
            </a:p>
          </p:txBody>
        </p:sp>
        <p:cxnSp>
          <p:nvCxnSpPr>
            <p:cNvPr id="58" name="Straight Arrow Connector 57"/>
            <p:cNvCxnSpPr>
              <a:stCxn id="42" idx="3"/>
              <a:endCxn id="2" idx="1"/>
            </p:cNvCxnSpPr>
            <p:nvPr/>
          </p:nvCxnSpPr>
          <p:spPr>
            <a:xfrm>
              <a:off x="2656370" y="3326536"/>
              <a:ext cx="220810" cy="528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75" name="Elbow Connector 122"/>
            <p:cNvCxnSpPr/>
            <p:nvPr/>
          </p:nvCxnSpPr>
          <p:spPr>
            <a:xfrm>
              <a:off x="910091" y="3040053"/>
              <a:ext cx="419548" cy="2860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prstDash val="sysDot"/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21" name="Straight Connector 20"/>
            <p:cNvCxnSpPr>
              <a:stCxn id="120" idx="3"/>
            </p:cNvCxnSpPr>
            <p:nvPr/>
          </p:nvCxnSpPr>
          <p:spPr>
            <a:xfrm flipV="1">
              <a:off x="1849924" y="3040052"/>
              <a:ext cx="216105" cy="1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42" name="Flowchart: Decision 96"/>
            <p:cNvSpPr/>
            <p:nvPr/>
          </p:nvSpPr>
          <p:spPr>
            <a:xfrm>
              <a:off x="2420322" y="3239846"/>
              <a:ext cx="236048" cy="173380"/>
            </a:xfrm>
            <a:prstGeom prst="flowChartDecision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>
                <a:solidFill>
                  <a:schemeClr val="tx1"/>
                </a:solidFill>
              </a:endParaRPr>
            </a:p>
          </p:txBody>
        </p:sp>
        <p:sp>
          <p:nvSpPr>
            <p:cNvPr id="46" name="Rectangle 8"/>
            <p:cNvSpPr/>
            <p:nvPr/>
          </p:nvSpPr>
          <p:spPr>
            <a:xfrm>
              <a:off x="2879490" y="2627420"/>
              <a:ext cx="1093635" cy="34676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>
                  <a:solidFill>
                    <a:schemeClr val="tx1"/>
                  </a:solidFill>
                </a:rPr>
                <a:t>CardBank</a:t>
              </a:r>
              <a:endParaRPr lang="en-SG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47" name="Straight Arrow Connector 46"/>
            <p:cNvCxnSpPr>
              <a:stCxn id="48" idx="3"/>
              <a:endCxn id="46" idx="1"/>
            </p:cNvCxnSpPr>
            <p:nvPr/>
          </p:nvCxnSpPr>
          <p:spPr>
            <a:xfrm>
              <a:off x="2658680" y="2795516"/>
              <a:ext cx="220810" cy="528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48" name="Flowchart: Decision 96"/>
            <p:cNvSpPr/>
            <p:nvPr/>
          </p:nvSpPr>
          <p:spPr>
            <a:xfrm>
              <a:off x="2422632" y="2708826"/>
              <a:ext cx="236048" cy="173380"/>
            </a:xfrm>
            <a:prstGeom prst="flowChartDecision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>
                <a:solidFill>
                  <a:schemeClr val="tx1"/>
                </a:solidFill>
              </a:endParaRPr>
            </a:p>
          </p:txBody>
        </p:sp>
        <p:sp>
          <p:nvSpPr>
            <p:cNvPr id="49" name="Rectangle 8"/>
            <p:cNvSpPr/>
            <p:nvPr/>
          </p:nvSpPr>
          <p:spPr>
            <a:xfrm>
              <a:off x="4487017" y="2847371"/>
              <a:ext cx="1156969" cy="34676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>
                  <a:solidFill>
                    <a:schemeClr val="tx1"/>
                  </a:solidFill>
                </a:rPr>
                <a:t>UniqueCardList</a:t>
              </a:r>
              <a:endParaRPr lang="en-SG" sz="1050" dirty="0">
                <a:solidFill>
                  <a:schemeClr val="tx1"/>
                </a:solidFill>
              </a:endParaRPr>
            </a:p>
          </p:txBody>
        </p:sp>
        <p:sp>
          <p:nvSpPr>
            <p:cNvPr id="51" name="Flowchart: Decision 96"/>
            <p:cNvSpPr/>
            <p:nvPr/>
          </p:nvSpPr>
          <p:spPr>
            <a:xfrm>
              <a:off x="3984303" y="2673991"/>
              <a:ext cx="236048" cy="173380"/>
            </a:xfrm>
            <a:prstGeom prst="flowChartDecision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>
                <a:solidFill>
                  <a:schemeClr val="tx1"/>
                </a:solidFill>
              </a:endParaRPr>
            </a:p>
          </p:txBody>
        </p:sp>
        <p:cxnSp>
          <p:nvCxnSpPr>
            <p:cNvPr id="30" name="Elbow Connector 29"/>
            <p:cNvCxnSpPr>
              <a:stCxn id="51" idx="3"/>
              <a:endCxn id="49" idx="1"/>
            </p:cNvCxnSpPr>
            <p:nvPr/>
          </p:nvCxnSpPr>
          <p:spPr>
            <a:xfrm>
              <a:off x="4220351" y="2760681"/>
              <a:ext cx="266666" cy="260070"/>
            </a:xfrm>
            <a:prstGeom prst="bentConnector3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57" name="Rectangle 8"/>
            <p:cNvSpPr/>
            <p:nvPr/>
          </p:nvSpPr>
          <p:spPr>
            <a:xfrm>
              <a:off x="4477328" y="2280569"/>
              <a:ext cx="1156969" cy="34676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>
                  <a:solidFill>
                    <a:schemeClr val="tx1"/>
                  </a:solidFill>
                </a:rPr>
                <a:t>UniqueTagList</a:t>
              </a:r>
              <a:endParaRPr lang="en-SG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59" name="Elbow Connector 58"/>
            <p:cNvCxnSpPr>
              <a:cxnSpLocks/>
            </p:cNvCxnSpPr>
            <p:nvPr/>
          </p:nvCxnSpPr>
          <p:spPr>
            <a:xfrm flipV="1">
              <a:off x="4227198" y="2460299"/>
              <a:ext cx="255902" cy="306732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62" name="Rectangle 8"/>
            <p:cNvSpPr/>
            <p:nvPr/>
          </p:nvSpPr>
          <p:spPr>
            <a:xfrm>
              <a:off x="6313677" y="2858066"/>
              <a:ext cx="708186" cy="34676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Card</a:t>
              </a:r>
              <a:endParaRPr lang="en-SG" sz="1050" dirty="0">
                <a:solidFill>
                  <a:schemeClr val="tx1"/>
                </a:solidFill>
              </a:endParaRPr>
            </a:p>
          </p:txBody>
        </p:sp>
        <p:sp>
          <p:nvSpPr>
            <p:cNvPr id="63" name="Flowchart: Decision 96"/>
            <p:cNvSpPr/>
            <p:nvPr/>
          </p:nvSpPr>
          <p:spPr>
            <a:xfrm>
              <a:off x="5643227" y="2943979"/>
              <a:ext cx="236048" cy="173380"/>
            </a:xfrm>
            <a:prstGeom prst="flowChartDecision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>
                <a:solidFill>
                  <a:schemeClr val="tx1"/>
                </a:solidFill>
              </a:endParaRPr>
            </a:p>
          </p:txBody>
        </p:sp>
        <p:cxnSp>
          <p:nvCxnSpPr>
            <p:cNvPr id="64" name="Elbow Connector 63"/>
            <p:cNvCxnSpPr>
              <a:stCxn id="63" idx="3"/>
              <a:endCxn id="62" idx="1"/>
            </p:cNvCxnSpPr>
            <p:nvPr/>
          </p:nvCxnSpPr>
          <p:spPr>
            <a:xfrm>
              <a:off x="5879275" y="3030669"/>
              <a:ext cx="434402" cy="777"/>
            </a:xfrm>
            <a:prstGeom prst="bentConnector3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67" name="Rectangle 8"/>
            <p:cNvSpPr/>
            <p:nvPr/>
          </p:nvSpPr>
          <p:spPr>
            <a:xfrm>
              <a:off x="5336105" y="1809332"/>
              <a:ext cx="483700" cy="34676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Tag</a:t>
              </a:r>
              <a:endParaRPr lang="en-SG" sz="1050" dirty="0">
                <a:solidFill>
                  <a:schemeClr val="tx1"/>
                </a:solidFill>
              </a:endParaRPr>
            </a:p>
          </p:txBody>
        </p:sp>
        <p:sp>
          <p:nvSpPr>
            <p:cNvPr id="68" name="Flowchart: Decision 96"/>
            <p:cNvSpPr/>
            <p:nvPr/>
          </p:nvSpPr>
          <p:spPr>
            <a:xfrm rot="16200000">
              <a:off x="4921666" y="2066540"/>
              <a:ext cx="236048" cy="173380"/>
            </a:xfrm>
            <a:prstGeom prst="flowChartDecision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>
                <a:solidFill>
                  <a:schemeClr val="tx1"/>
                </a:solidFill>
              </a:endParaRPr>
            </a:p>
          </p:txBody>
        </p:sp>
        <p:cxnSp>
          <p:nvCxnSpPr>
            <p:cNvPr id="69" name="Elbow Connector 68"/>
            <p:cNvCxnSpPr>
              <a:stCxn id="68" idx="3"/>
              <a:endCxn id="67" idx="1"/>
            </p:cNvCxnSpPr>
            <p:nvPr/>
          </p:nvCxnSpPr>
          <p:spPr>
            <a:xfrm rot="5400000" flipH="1" flipV="1">
              <a:off x="5161650" y="1860752"/>
              <a:ext cx="52494" cy="296415"/>
            </a:xfrm>
            <a:prstGeom prst="bentConnector2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76" name="Rectangle 8"/>
            <p:cNvSpPr/>
            <p:nvPr/>
          </p:nvSpPr>
          <p:spPr>
            <a:xfrm>
              <a:off x="7712397" y="2564238"/>
              <a:ext cx="708186" cy="28578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>
                  <a:solidFill>
                    <a:schemeClr val="tx1"/>
                  </a:solidFill>
                </a:rPr>
                <a:t>McqCard</a:t>
              </a:r>
              <a:endParaRPr lang="en-SG" sz="1050" dirty="0">
                <a:solidFill>
                  <a:schemeClr val="tx1"/>
                </a:solidFill>
              </a:endParaRPr>
            </a:p>
          </p:txBody>
        </p:sp>
        <p:sp>
          <p:nvSpPr>
            <p:cNvPr id="85" name="Rectangle 8"/>
            <p:cNvSpPr/>
            <p:nvPr/>
          </p:nvSpPr>
          <p:spPr>
            <a:xfrm>
              <a:off x="7713743" y="3214012"/>
              <a:ext cx="974403" cy="28578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>
                  <a:solidFill>
                    <a:schemeClr val="tx1"/>
                  </a:solidFill>
                </a:rPr>
                <a:t>FillBlanksCard</a:t>
              </a:r>
              <a:endParaRPr lang="en-SG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97" name="Elbow Connector 63"/>
            <p:cNvCxnSpPr>
              <a:stCxn id="99" idx="3"/>
            </p:cNvCxnSpPr>
            <p:nvPr/>
          </p:nvCxnSpPr>
          <p:spPr>
            <a:xfrm rot="16200000" flipH="1">
              <a:off x="3279321" y="2485431"/>
              <a:ext cx="293825" cy="1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99" name="Isosceles Triangle 102"/>
            <p:cNvSpPr/>
            <p:nvPr/>
          </p:nvSpPr>
          <p:spPr>
            <a:xfrm rot="10800000" flipV="1">
              <a:off x="3290981" y="2162997"/>
              <a:ext cx="270504" cy="175523"/>
            </a:xfrm>
            <a:prstGeom prst="triangle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050" b="1">
                <a:solidFill>
                  <a:schemeClr val="tx1"/>
                </a:solidFill>
              </a:endParaRPr>
            </a:p>
          </p:txBody>
        </p:sp>
        <p:sp>
          <p:nvSpPr>
            <p:cNvPr id="100" name="Rectangle 8"/>
            <p:cNvSpPr/>
            <p:nvPr/>
          </p:nvSpPr>
          <p:spPr>
            <a:xfrm>
              <a:off x="2660303" y="1806470"/>
              <a:ext cx="1539926" cy="34676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&lt;&lt;interface&gt;&gt;</a:t>
              </a:r>
              <a:br>
                <a:rPr lang="en-US" sz="1050" dirty="0">
                  <a:solidFill>
                    <a:schemeClr val="tx1"/>
                  </a:solidFill>
                </a:rPr>
              </a:br>
              <a:r>
                <a:rPr lang="en-US" sz="1050" dirty="0" err="1">
                  <a:solidFill>
                    <a:schemeClr val="tx1"/>
                  </a:solidFill>
                </a:rPr>
                <a:t>ReadOnlyCardBank</a:t>
              </a:r>
              <a:endParaRPr lang="en-SG" sz="1050" dirty="0">
                <a:solidFill>
                  <a:schemeClr val="tx1"/>
                </a:solidFill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 rot="16200000">
              <a:off x="6527512" y="3586305"/>
              <a:ext cx="88101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 dirty="0"/>
                <a:t>filtered list</a:t>
              </a:r>
              <a:endParaRPr lang="en-SG" sz="1100" dirty="0"/>
            </a:p>
          </p:txBody>
        </p:sp>
        <p:sp>
          <p:nvSpPr>
            <p:cNvPr id="122" name="Rectangle 8"/>
            <p:cNvSpPr/>
            <p:nvPr/>
          </p:nvSpPr>
          <p:spPr>
            <a:xfrm>
              <a:off x="2057401" y="4239491"/>
              <a:ext cx="1066800" cy="34676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&lt;&lt;interface&gt;&gt;</a:t>
              </a:r>
              <a:br>
                <a:rPr lang="en-US" sz="1050">
                  <a:solidFill>
                    <a:schemeClr val="tx1"/>
                  </a:solidFill>
                </a:rPr>
              </a:br>
              <a:r>
                <a:rPr lang="en-US" sz="1050" dirty="0" err="1">
                  <a:solidFill>
                    <a:schemeClr val="tx1"/>
                  </a:solidFill>
                </a:rPr>
                <a:t>ObservableList</a:t>
              </a:r>
              <a:endParaRPr lang="en-SG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124" name="Elbow Connector 122"/>
            <p:cNvCxnSpPr>
              <a:stCxn id="119" idx="1"/>
              <a:endCxn id="122" idx="1"/>
            </p:cNvCxnSpPr>
            <p:nvPr/>
          </p:nvCxnSpPr>
          <p:spPr>
            <a:xfrm rot="16200000" flipH="1">
              <a:off x="1364475" y="3719944"/>
              <a:ext cx="831471" cy="554381"/>
            </a:xfrm>
            <a:prstGeom prst="bentConnector2">
              <a:avLst/>
            </a:prstGeom>
            <a:ln w="19050">
              <a:solidFill>
                <a:schemeClr val="tx1"/>
              </a:solidFill>
              <a:prstDash val="sysDot"/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50" name="Elbow Connector 49"/>
            <p:cNvCxnSpPr>
              <a:stCxn id="62" idx="0"/>
              <a:endCxn id="57" idx="3"/>
            </p:cNvCxnSpPr>
            <p:nvPr/>
          </p:nvCxnSpPr>
          <p:spPr>
            <a:xfrm rot="16200000" flipV="1">
              <a:off x="5948976" y="2139271"/>
              <a:ext cx="404117" cy="1033473"/>
            </a:xfrm>
            <a:prstGeom prst="bentConnector2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4324972" y="2191228"/>
              <a:ext cx="189257" cy="17868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sz="1100" dirty="0"/>
                <a:t>1</a:t>
              </a:r>
              <a:endParaRPr lang="en-SG" sz="1100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4324972" y="3058864"/>
              <a:ext cx="189257" cy="17868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sz="1100" dirty="0"/>
                <a:t>1</a:t>
              </a:r>
              <a:endParaRPr lang="en-SG" sz="1100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5689761" y="2495413"/>
              <a:ext cx="189257" cy="17868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sz="1100" dirty="0"/>
                <a:t>1</a:t>
              </a:r>
              <a:endParaRPr lang="en-SG" sz="1100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5163172" y="1778919"/>
              <a:ext cx="189257" cy="17868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sz="1100" dirty="0"/>
                <a:t>*</a:t>
              </a:r>
              <a:endParaRPr lang="en-SG" sz="1100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6135256" y="3097917"/>
              <a:ext cx="189257" cy="17868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sz="1100" dirty="0"/>
                <a:t>*</a:t>
              </a:r>
              <a:endParaRPr lang="en-SG" sz="1100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2687923" y="2564238"/>
              <a:ext cx="189257" cy="17868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sz="1100" dirty="0"/>
                <a:t>1</a:t>
              </a:r>
              <a:endParaRPr lang="en-SG" sz="1100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2656370" y="3386050"/>
              <a:ext cx="189257" cy="17868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sz="1100" dirty="0"/>
                <a:t>1</a:t>
              </a:r>
              <a:endParaRPr lang="en-SG" sz="1100" dirty="0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6667770" y="3210194"/>
              <a:ext cx="189257" cy="17868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sz="1100" dirty="0"/>
                <a:t>1</a:t>
              </a:r>
              <a:endParaRPr lang="en-SG" sz="1100" dirty="0"/>
            </a:p>
          </p:txBody>
        </p:sp>
        <p:sp>
          <p:nvSpPr>
            <p:cNvPr id="52" name="Isosceles Triangle 102">
              <a:extLst>
                <a:ext uri="{FF2B5EF4-FFF2-40B4-BE49-F238E27FC236}">
                  <a16:creationId xmlns:a16="http://schemas.microsoft.com/office/drawing/2014/main" id="{A0EF9448-4784-BB41-8000-B1169D6AAE27}"/>
                </a:ext>
              </a:extLst>
            </p:cNvPr>
            <p:cNvSpPr/>
            <p:nvPr/>
          </p:nvSpPr>
          <p:spPr>
            <a:xfrm rot="16200000">
              <a:off x="6981620" y="2949985"/>
              <a:ext cx="270504" cy="175523"/>
            </a:xfrm>
            <a:prstGeom prst="triangle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050">
                <a:solidFill>
                  <a:schemeClr val="tx1"/>
                </a:solidFill>
              </a:endParaRPr>
            </a:p>
          </p:txBody>
        </p:sp>
        <p:cxnSp>
          <p:nvCxnSpPr>
            <p:cNvPr id="20" name="Elbow Connector 19">
              <a:extLst>
                <a:ext uri="{FF2B5EF4-FFF2-40B4-BE49-F238E27FC236}">
                  <a16:creationId xmlns:a16="http://schemas.microsoft.com/office/drawing/2014/main" id="{F988F7FB-F127-A947-B320-E3B3A93209D8}"/>
                </a:ext>
              </a:extLst>
            </p:cNvPr>
            <p:cNvCxnSpPr>
              <a:stCxn id="52" idx="3"/>
              <a:endCxn id="76" idx="1"/>
            </p:cNvCxnSpPr>
            <p:nvPr/>
          </p:nvCxnSpPr>
          <p:spPr>
            <a:xfrm flipV="1">
              <a:off x="7204634" y="2707130"/>
              <a:ext cx="507763" cy="330617"/>
            </a:xfrm>
            <a:prstGeom prst="bentConnector3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Elbow Connector 24">
              <a:extLst>
                <a:ext uri="{FF2B5EF4-FFF2-40B4-BE49-F238E27FC236}">
                  <a16:creationId xmlns:a16="http://schemas.microsoft.com/office/drawing/2014/main" id="{1FB662E5-15D6-844C-B0CA-BC4A68CEA209}"/>
                </a:ext>
              </a:extLst>
            </p:cNvPr>
            <p:cNvCxnSpPr>
              <a:cxnSpLocks/>
              <a:stCxn id="52" idx="3"/>
            </p:cNvCxnSpPr>
            <p:nvPr/>
          </p:nvCxnSpPr>
          <p:spPr>
            <a:xfrm>
              <a:off x="7204634" y="3037747"/>
              <a:ext cx="506459" cy="319157"/>
            </a:xfrm>
            <a:prstGeom prst="bentConnector3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2" name="Rectangle 8">
              <a:extLst>
                <a:ext uri="{FF2B5EF4-FFF2-40B4-BE49-F238E27FC236}">
                  <a16:creationId xmlns:a16="http://schemas.microsoft.com/office/drawing/2014/main" id="{05231909-0F47-654A-8236-B97AFA1ED4BE}"/>
                </a:ext>
              </a:extLst>
            </p:cNvPr>
            <p:cNvSpPr/>
            <p:nvPr/>
          </p:nvSpPr>
          <p:spPr>
            <a:xfrm>
              <a:off x="4461204" y="3431568"/>
              <a:ext cx="1156969" cy="34676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>
                  <a:solidFill>
                    <a:schemeClr val="tx1"/>
                  </a:solidFill>
                </a:rPr>
                <a:t>CardTag</a:t>
              </a:r>
              <a:endParaRPr lang="en-SG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27" name="Elbow Connector 26">
              <a:extLst>
                <a:ext uri="{FF2B5EF4-FFF2-40B4-BE49-F238E27FC236}">
                  <a16:creationId xmlns:a16="http://schemas.microsoft.com/office/drawing/2014/main" id="{2C5516A3-0571-8A42-81F7-6925EA23B139}"/>
                </a:ext>
              </a:extLst>
            </p:cNvPr>
            <p:cNvCxnSpPr>
              <a:cxnSpLocks/>
            </p:cNvCxnSpPr>
            <p:nvPr/>
          </p:nvCxnSpPr>
          <p:spPr>
            <a:xfrm>
              <a:off x="4233051" y="2760681"/>
              <a:ext cx="240853" cy="844267"/>
            </a:xfrm>
            <a:prstGeom prst="bentConnector3">
              <a:avLst/>
            </a:prstGeom>
            <a:ln w="1905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689EDF31-C85D-B44C-82D9-B17C16321E49}"/>
                </a:ext>
              </a:extLst>
            </p:cNvPr>
            <p:cNvSpPr txBox="1"/>
            <p:nvPr/>
          </p:nvSpPr>
          <p:spPr>
            <a:xfrm>
              <a:off x="4275190" y="3656702"/>
              <a:ext cx="189257" cy="17868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sz="1100" dirty="0"/>
                <a:t>1</a:t>
              </a:r>
              <a:endParaRPr lang="en-SG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891</TotalTime>
  <Words>32</Words>
  <Application>Microsoft Macintosh PowerPoint</Application>
  <PresentationFormat>On-screen Show (4:3)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Chua Li Qun Shawn</cp:lastModifiedBy>
  <cp:revision>64</cp:revision>
  <dcterms:created xsi:type="dcterms:W3CDTF">2016-07-22T14:33:02Z</dcterms:created>
  <dcterms:modified xsi:type="dcterms:W3CDTF">2018-04-11T13:29:03Z</dcterms:modified>
</cp:coreProperties>
</file>