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620393-168A-824C-BE2B-06CD6F1F3D82}"/>
              </a:ext>
            </a:extLst>
          </p:cNvPr>
          <p:cNvGrpSpPr/>
          <p:nvPr/>
        </p:nvGrpSpPr>
        <p:grpSpPr>
          <a:xfrm>
            <a:off x="1120632" y="2435987"/>
            <a:ext cx="10343487" cy="2201375"/>
            <a:chOff x="1120632" y="2409083"/>
            <a:chExt cx="9073675" cy="17161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BD3846-DF71-49C4-AE22-6CE1C8B39149}"/>
                </a:ext>
              </a:extLst>
            </p:cNvPr>
            <p:cNvSpPr txBox="1"/>
            <p:nvPr/>
          </p:nvSpPr>
          <p:spPr>
            <a:xfrm>
              <a:off x="3733354" y="2572667"/>
              <a:ext cx="1602669" cy="3694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801" dirty="0"/>
                <a:t>[</a:t>
              </a:r>
              <a:r>
                <a:rPr lang="en-SG" sz="1600" dirty="0">
                  <a:latin typeface="Consolas" panose="020B0609020204030204" pitchFamily="49" charset="0"/>
                </a:rPr>
                <a:t>undo</a:t>
              </a:r>
              <a:r>
                <a:rPr lang="en-SG" sz="1801" dirty="0"/>
                <a:t> or </a:t>
              </a:r>
              <a:r>
                <a:rPr lang="en-SG" sz="1600" dirty="0">
                  <a:latin typeface="Consolas" panose="020B0609020204030204" pitchFamily="49" charset="0"/>
                </a:rPr>
                <a:t>redo</a:t>
              </a:r>
              <a:r>
                <a:rPr lang="en-SG" sz="1801" dirty="0"/>
                <a:t>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0BB788-4B9F-4654-A5F0-F380DA681824}"/>
                </a:ext>
              </a:extLst>
            </p:cNvPr>
            <p:cNvSpPr txBox="1"/>
            <p:nvPr/>
          </p:nvSpPr>
          <p:spPr>
            <a:xfrm>
              <a:off x="3429550" y="3755791"/>
              <a:ext cx="853127" cy="3694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801" dirty="0"/>
                <a:t>[else]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1A7435-1CBD-4D64-B373-CDF617409EFD}"/>
                </a:ext>
              </a:extLst>
            </p:cNvPr>
            <p:cNvSpPr txBox="1"/>
            <p:nvPr/>
          </p:nvSpPr>
          <p:spPr>
            <a:xfrm>
              <a:off x="6695019" y="3491842"/>
              <a:ext cx="853127" cy="3694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801" dirty="0"/>
                <a:t>[else]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0470AD-DA4C-4F16-91F5-E3E560CDBEFC}"/>
                </a:ext>
              </a:extLst>
            </p:cNvPr>
            <p:cNvSpPr txBox="1"/>
            <p:nvPr/>
          </p:nvSpPr>
          <p:spPr>
            <a:xfrm>
              <a:off x="6026877" y="2409083"/>
              <a:ext cx="1414021" cy="6465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801" dirty="0"/>
                <a:t>[command is undoable]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45F487B-A914-4C8E-B564-00C9D621567D}"/>
                </a:ext>
              </a:extLst>
            </p:cNvPr>
            <p:cNvSpPr/>
            <p:nvPr/>
          </p:nvSpPr>
          <p:spPr>
            <a:xfrm>
              <a:off x="1120632" y="3200056"/>
              <a:ext cx="235669" cy="2356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3D6638D-34B0-4D9A-B7DC-62ABF1C7D407}"/>
                </a:ext>
              </a:extLst>
            </p:cNvPr>
            <p:cNvCxnSpPr>
              <a:cxnSpLocks/>
              <a:stCxn id="4" idx="6"/>
              <a:endCxn id="8" idx="1"/>
            </p:cNvCxnSpPr>
            <p:nvPr/>
          </p:nvCxnSpPr>
          <p:spPr>
            <a:xfrm>
              <a:off x="1356301" y="3317891"/>
              <a:ext cx="227605" cy="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13E6F3C-30CD-49FB-94D8-AF011F54E935}"/>
                </a:ext>
              </a:extLst>
            </p:cNvPr>
            <p:cNvSpPr/>
            <p:nvPr/>
          </p:nvSpPr>
          <p:spPr>
            <a:xfrm>
              <a:off x="1583906" y="2960511"/>
              <a:ext cx="1570355" cy="7164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801" dirty="0">
                  <a:solidFill>
                    <a:schemeClr val="tx1"/>
                  </a:solidFill>
                </a:rPr>
                <a:t>User executes command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A0B3198-7B18-417D-A041-B13DF5BAE7A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3154261" y="3317892"/>
              <a:ext cx="389055" cy="8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8E8723C3-03E7-46BE-8211-AAF9ADC7B033}"/>
                </a:ext>
              </a:extLst>
            </p:cNvPr>
            <p:cNvSpPr/>
            <p:nvPr/>
          </p:nvSpPr>
          <p:spPr>
            <a:xfrm>
              <a:off x="3543314" y="3077508"/>
              <a:ext cx="480766" cy="480766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>
                <a:solidFill>
                  <a:schemeClr val="tx1"/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323A4FC-FF89-4B75-A4E8-6FA28B7DCA83}"/>
                </a:ext>
              </a:extLst>
            </p:cNvPr>
            <p:cNvSpPr/>
            <p:nvPr/>
          </p:nvSpPr>
          <p:spPr>
            <a:xfrm>
              <a:off x="4111838" y="3491842"/>
              <a:ext cx="1346134" cy="5279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801" dirty="0">
                  <a:solidFill>
                    <a:schemeClr val="tx1"/>
                  </a:solidFill>
                </a:rPr>
                <a:t>Clear redo stack</a:t>
              </a:r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CEFA5E0B-0718-4C33-83E9-398CBD71772D}"/>
                </a:ext>
              </a:extLst>
            </p:cNvPr>
            <p:cNvSpPr/>
            <p:nvPr/>
          </p:nvSpPr>
          <p:spPr>
            <a:xfrm>
              <a:off x="5545730" y="3077508"/>
              <a:ext cx="480766" cy="480766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>
                <a:solidFill>
                  <a:schemeClr val="tx1"/>
                </a:solidFill>
              </a:endParaRPr>
            </a:p>
          </p:txBody>
        </p: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FDB4A38F-F816-4320-82EB-071E9BA2EFAB}"/>
                </a:ext>
              </a:extLst>
            </p:cNvPr>
            <p:cNvSpPr/>
            <p:nvPr/>
          </p:nvSpPr>
          <p:spPr>
            <a:xfrm>
              <a:off x="9058495" y="3067868"/>
              <a:ext cx="480766" cy="480766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>
                <a:solidFill>
                  <a:schemeClr val="tx1"/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62D81FC-C644-4602-90C8-B7974D14CA54}"/>
                </a:ext>
              </a:extLst>
            </p:cNvPr>
            <p:cNvSpPr/>
            <p:nvPr/>
          </p:nvSpPr>
          <p:spPr>
            <a:xfrm>
              <a:off x="7188198" y="2606729"/>
              <a:ext cx="1634410" cy="64633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801" dirty="0">
                  <a:solidFill>
                    <a:schemeClr val="tx1"/>
                  </a:solidFill>
                </a:rPr>
                <a:t>Add command to undo stack</a:t>
              </a:r>
            </a:p>
          </p:txBody>
        </p:sp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0ACD7DC4-F31E-42B2-9D34-41B1AE997EB1}"/>
                </a:ext>
              </a:extLst>
            </p:cNvPr>
            <p:cNvSpPr/>
            <p:nvPr/>
          </p:nvSpPr>
          <p:spPr>
            <a:xfrm>
              <a:off x="6253122" y="3075397"/>
              <a:ext cx="480766" cy="480766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BE2639B-14BA-4C9C-9964-899CEF3278C9}"/>
                </a:ext>
              </a:extLst>
            </p:cNvPr>
            <p:cNvCxnSpPr>
              <a:cxnSpLocks/>
              <a:stCxn id="46" idx="3"/>
              <a:endCxn id="68" idx="2"/>
            </p:cNvCxnSpPr>
            <p:nvPr/>
          </p:nvCxnSpPr>
          <p:spPr>
            <a:xfrm>
              <a:off x="9539261" y="3308251"/>
              <a:ext cx="419377" cy="7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48F4168-7D41-4ED6-97F1-58289DDE3C4D}"/>
                </a:ext>
              </a:extLst>
            </p:cNvPr>
            <p:cNvGrpSpPr/>
            <p:nvPr/>
          </p:nvGrpSpPr>
          <p:grpSpPr>
            <a:xfrm>
              <a:off x="9958638" y="3197945"/>
              <a:ext cx="235669" cy="235669"/>
              <a:chOff x="8040730" y="5082186"/>
              <a:chExt cx="235669" cy="235669"/>
            </a:xfrm>
            <a:noFill/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423C8D7-553D-4A16-BA68-78DB113CAEC3}"/>
                  </a:ext>
                </a:extLst>
              </p:cNvPr>
              <p:cNvSpPr/>
              <p:nvPr/>
            </p:nvSpPr>
            <p:spPr>
              <a:xfrm>
                <a:off x="8040730" y="5082186"/>
                <a:ext cx="235669" cy="23566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180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F41AA13-1BFC-498E-BBC4-DC32053E38E1}"/>
                  </a:ext>
                </a:extLst>
              </p:cNvPr>
              <p:cNvSpPr/>
              <p:nvPr/>
            </p:nvSpPr>
            <p:spPr>
              <a:xfrm>
                <a:off x="8088348" y="5134633"/>
                <a:ext cx="136201" cy="13620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180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Elbow Connector 23"/>
            <p:cNvCxnSpPr>
              <a:stCxn id="12" idx="2"/>
              <a:endCxn id="22" idx="1"/>
            </p:cNvCxnSpPr>
            <p:nvPr/>
          </p:nvCxnSpPr>
          <p:spPr>
            <a:xfrm rot="16200000" flipH="1">
              <a:off x="3849008" y="3492962"/>
              <a:ext cx="197518" cy="3281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12" idx="0"/>
              <a:endCxn id="26" idx="0"/>
            </p:cNvCxnSpPr>
            <p:nvPr/>
          </p:nvCxnSpPr>
          <p:spPr>
            <a:xfrm rot="5400000" flipH="1" flipV="1">
              <a:off x="4784905" y="2076300"/>
              <a:ext cx="12700" cy="2002416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22" idx="3"/>
              <a:endCxn id="26" idx="2"/>
            </p:cNvCxnSpPr>
            <p:nvPr/>
          </p:nvCxnSpPr>
          <p:spPr>
            <a:xfrm flipV="1">
              <a:off x="5457972" y="3558274"/>
              <a:ext cx="328141" cy="1975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6" idx="3"/>
              <a:endCxn id="56" idx="1"/>
            </p:cNvCxnSpPr>
            <p:nvPr/>
          </p:nvCxnSpPr>
          <p:spPr>
            <a:xfrm flipV="1">
              <a:off x="6026496" y="3315780"/>
              <a:ext cx="226626" cy="211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56" idx="0"/>
              <a:endCxn id="51" idx="1"/>
            </p:cNvCxnSpPr>
            <p:nvPr/>
          </p:nvCxnSpPr>
          <p:spPr>
            <a:xfrm rot="5400000" flipH="1" flipV="1">
              <a:off x="6768100" y="2655300"/>
              <a:ext cx="145503" cy="6946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>
              <a:stCxn id="56" idx="2"/>
              <a:endCxn id="46" idx="2"/>
            </p:cNvCxnSpPr>
            <p:nvPr/>
          </p:nvCxnSpPr>
          <p:spPr>
            <a:xfrm rot="5400000" flipH="1" flipV="1">
              <a:off x="7892426" y="2149712"/>
              <a:ext cx="7529" cy="2805373"/>
            </a:xfrm>
            <a:prstGeom prst="bentConnector3">
              <a:avLst>
                <a:gd name="adj1" fmla="val -303626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51" idx="3"/>
              <a:endCxn id="46" idx="0"/>
            </p:cNvCxnSpPr>
            <p:nvPr/>
          </p:nvCxnSpPr>
          <p:spPr>
            <a:xfrm>
              <a:off x="8822608" y="2929894"/>
              <a:ext cx="476270" cy="13797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Chua Li Qun Shawn</cp:lastModifiedBy>
  <cp:revision>8</cp:revision>
  <dcterms:created xsi:type="dcterms:W3CDTF">2017-07-28T00:49:09Z</dcterms:created>
  <dcterms:modified xsi:type="dcterms:W3CDTF">2018-04-11T12:45:52Z</dcterms:modified>
</cp:coreProperties>
</file>