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7296981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0006092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493090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-220607" y="1494315"/>
            <a:ext cx="2621293" cy="2382474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202201" y="1836542"/>
            <a:ext cx="2036057" cy="12631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SG" dirty="0" err="1">
                <a:solidFill>
                  <a:schemeClr val="tx1"/>
                </a:solidFill>
                <a:latin typeface="Consolas" panose="020B0609020204030204" pitchFamily="49" charset="0"/>
              </a:rPr>
              <a:t>addc</a:t>
            </a:r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</a:rPr>
              <a:t> f/What is…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80039"/>
              </p:ext>
            </p:extLst>
          </p:nvPr>
        </p:nvGraphicFramePr>
        <p:xfrm>
          <a:off x="7384799" y="1747952"/>
          <a:ext cx="2458129" cy="9144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AddCardCommand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sz="1600" dirty="0" err="1"/>
                        <a:t>toAdd</a:t>
                      </a:r>
                      <a:r>
                        <a:rPr lang="en-SG" sz="1600" dirty="0"/>
                        <a:t> = “Front: What is ..”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20549"/>
              </p:ext>
            </p:extLst>
          </p:nvPr>
        </p:nvGraphicFramePr>
        <p:xfrm>
          <a:off x="-150829" y="2786220"/>
          <a:ext cx="2454721" cy="100584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45472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DeleteCardCommand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prevCardBank</a:t>
                      </a:r>
                      <a:r>
                        <a:rPr lang="en-SG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20364"/>
              </p:ext>
            </p:extLst>
          </p:nvPr>
        </p:nvGraphicFramePr>
        <p:xfrm>
          <a:off x="7384799" y="2764546"/>
          <a:ext cx="2458129" cy="100584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DeleteCardCommand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prevCardBank</a:t>
                      </a:r>
                      <a:r>
                        <a:rPr lang="en-SG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Chua Li Qun Shawn</cp:lastModifiedBy>
  <cp:revision>16</cp:revision>
  <dcterms:created xsi:type="dcterms:W3CDTF">2017-07-27T00:35:51Z</dcterms:created>
  <dcterms:modified xsi:type="dcterms:W3CDTF">2018-04-11T10:58:06Z</dcterms:modified>
</cp:coreProperties>
</file>