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78620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7077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03261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DeleteCardCommand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46276"/>
              </p:ext>
            </p:extLst>
          </p:nvPr>
        </p:nvGraphicFramePr>
        <p:xfrm>
          <a:off x="2603606" y="2868760"/>
          <a:ext cx="2366897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6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“Front: What is..”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20314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DeleteCardCommand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9</cp:revision>
  <dcterms:created xsi:type="dcterms:W3CDTF">2017-07-27T00:35:51Z</dcterms:created>
  <dcterms:modified xsi:type="dcterms:W3CDTF">2018-04-11T11:04:59Z</dcterms:modified>
</cp:coreProperties>
</file>