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endParaRPr lang="en-S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43243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69471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DeleteCardCommand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88158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2417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10</cp:revision>
  <dcterms:created xsi:type="dcterms:W3CDTF">2017-07-27T00:35:51Z</dcterms:created>
  <dcterms:modified xsi:type="dcterms:W3CDTF">2018-04-11T11:06:05Z</dcterms:modified>
</cp:coreProperties>
</file>