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 showGuides="1">
      <p:cViewPr varScale="1">
        <p:scale>
          <a:sx n="88" d="100"/>
          <a:sy n="88" d="100"/>
        </p:scale>
        <p:origin x="1784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CE6B5DE-E693-C747-9DB2-0A74929D436A}"/>
              </a:ext>
            </a:extLst>
          </p:cNvPr>
          <p:cNvGrpSpPr/>
          <p:nvPr/>
        </p:nvGrpSpPr>
        <p:grpSpPr>
          <a:xfrm>
            <a:off x="38100" y="228600"/>
            <a:ext cx="9532918" cy="4343400"/>
            <a:chOff x="38100" y="228600"/>
            <a:chExt cx="9532918" cy="4343400"/>
          </a:xfrm>
        </p:grpSpPr>
        <p:sp>
          <p:nvSpPr>
            <p:cNvPr id="26" name="TextBox 25"/>
            <p:cNvSpPr txBox="1"/>
            <p:nvPr/>
          </p:nvSpPr>
          <p:spPr>
            <a:xfrm>
              <a:off x="38100" y="990600"/>
              <a:ext cx="1424846" cy="21544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/>
                <a:t>execute(“undo”)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43421" y="2484071"/>
              <a:ext cx="855809" cy="21544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</a:rPr>
                <a:t>execute()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782732" y="2760996"/>
              <a:ext cx="767033" cy="18466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err="1">
                  <a:solidFill>
                    <a:schemeClr val="tx1"/>
                  </a:solidFill>
                </a:rPr>
                <a:t>popUndo</a:t>
              </a:r>
              <a:r>
                <a:rPr lang="en-US" sz="1200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885189" y="1106150"/>
              <a:ext cx="1899551" cy="21544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>
                  <a:solidFill>
                    <a:schemeClr val="tx1"/>
                  </a:solidFill>
                </a:rPr>
                <a:t>parseCommand</a:t>
              </a:r>
              <a:r>
                <a:rPr lang="en-US" dirty="0">
                  <a:solidFill>
                    <a:schemeClr val="tx1"/>
                  </a:solidFill>
                </a:rPr>
                <a:t>(“undo”)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272755" y="3791076"/>
              <a:ext cx="621216" cy="21544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</a:rPr>
                <a:t>result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45270" y="3945901"/>
              <a:ext cx="762000" cy="21544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</a:rPr>
                <a:t>result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24792" y="1905793"/>
              <a:ext cx="220343" cy="21544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472880" y="4258211"/>
              <a:ext cx="258404" cy="2616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sz="1100" dirty="0"/>
                <a:t>X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BFA3722-C3DD-4BF5-815F-9CFBE6942C90}"/>
                </a:ext>
              </a:extLst>
            </p:cNvPr>
            <p:cNvSpPr txBox="1"/>
            <p:nvPr/>
          </p:nvSpPr>
          <p:spPr>
            <a:xfrm>
              <a:off x="5968093" y="3100435"/>
              <a:ext cx="767033" cy="18466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85C6184-7378-4E89-A338-72B1E5056F4F}"/>
                </a:ext>
              </a:extLst>
            </p:cNvPr>
            <p:cNvSpPr txBox="1"/>
            <p:nvPr/>
          </p:nvSpPr>
          <p:spPr>
            <a:xfrm>
              <a:off x="6071845" y="3425134"/>
              <a:ext cx="767033" cy="18466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>
                  <a:solidFill>
                    <a:schemeClr val="tx1"/>
                  </a:solidFill>
                </a:rPr>
                <a:t>undo()</a:t>
              </a:r>
            </a:p>
          </p:txBody>
        </p:sp>
        <p:sp>
          <p:nvSpPr>
            <p:cNvPr id="81" name="Rectangle 65"/>
            <p:cNvSpPr/>
            <p:nvPr/>
          </p:nvSpPr>
          <p:spPr>
            <a:xfrm>
              <a:off x="723900" y="228600"/>
              <a:ext cx="8847118" cy="4343400"/>
            </a:xfrm>
            <a:prstGeom prst="roundRect">
              <a:avLst>
                <a:gd name="adj" fmla="val 3484"/>
              </a:avLst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Logic</a:t>
              </a:r>
              <a:endParaRPr lang="en-SG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" name="Rectangle 62"/>
            <p:cNvSpPr/>
            <p:nvPr/>
          </p:nvSpPr>
          <p:spPr>
            <a:xfrm>
              <a:off x="883145" y="543946"/>
              <a:ext cx="1455629" cy="346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:</a:t>
              </a:r>
              <a:r>
                <a:rPr lang="en-US" sz="1600" dirty="0" err="1">
                  <a:solidFill>
                    <a:schemeClr val="tx1"/>
                  </a:solidFill>
                </a:rPr>
                <a:t>LogicManager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1610959" y="907617"/>
              <a:ext cx="0" cy="348139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6" name="Rectangle 62"/>
            <p:cNvSpPr/>
            <p:nvPr/>
          </p:nvSpPr>
          <p:spPr>
            <a:xfrm>
              <a:off x="3437188" y="423022"/>
              <a:ext cx="1219200" cy="4676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:Address</a:t>
              </a:r>
            </a:p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BookParser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4050587" y="907617"/>
              <a:ext cx="0" cy="148298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0" name="Straight Connector 19"/>
            <p:cNvCxnSpPr>
              <a:cxnSpLocks/>
              <a:stCxn id="21" idx="0"/>
              <a:endCxn id="4" idx="0"/>
            </p:cNvCxnSpPr>
            <p:nvPr/>
          </p:nvCxnSpPr>
          <p:spPr>
            <a:xfrm flipH="1">
              <a:off x="5602082" y="1721806"/>
              <a:ext cx="4764" cy="2536405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19100" y="1261999"/>
              <a:ext cx="11198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135972" y="1512340"/>
              <a:ext cx="92239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109108" y="1878232"/>
              <a:ext cx="1492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1691351" y="2133600"/>
              <a:ext cx="23480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80999" y="4191000"/>
              <a:ext cx="11960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5526488" y="2731313"/>
              <a:ext cx="161322" cy="13072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Arrow Connector 74"/>
            <p:cNvCxnSpPr>
              <a:cxnSpLocks/>
            </p:cNvCxnSpPr>
            <p:nvPr/>
          </p:nvCxnSpPr>
          <p:spPr>
            <a:xfrm>
              <a:off x="5700333" y="3609800"/>
              <a:ext cx="28138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62"/>
            <p:cNvSpPr/>
            <p:nvPr/>
          </p:nvSpPr>
          <p:spPr>
            <a:xfrm>
              <a:off x="7826988" y="2782109"/>
              <a:ext cx="1590354" cy="4615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x:XYZCommand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Arrow Connector 89"/>
            <p:cNvCxnSpPr>
              <a:cxnSpLocks/>
            </p:cNvCxnSpPr>
            <p:nvPr/>
          </p:nvCxnSpPr>
          <p:spPr>
            <a:xfrm>
              <a:off x="5685755" y="3899785"/>
              <a:ext cx="285506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62"/>
            <p:cNvSpPr/>
            <p:nvPr/>
          </p:nvSpPr>
          <p:spPr>
            <a:xfrm>
              <a:off x="6059560" y="2230345"/>
              <a:ext cx="1778201" cy="4320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:</a:t>
              </a:r>
              <a:r>
                <a:rPr lang="en-US" sz="1600" dirty="0" err="1">
                  <a:solidFill>
                    <a:schemeClr val="tx1"/>
                  </a:solidFill>
                </a:rPr>
                <a:t>UndoRedoStack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Connector 45"/>
            <p:cNvCxnSpPr>
              <a:cxnSpLocks/>
            </p:cNvCxnSpPr>
            <p:nvPr/>
          </p:nvCxnSpPr>
          <p:spPr>
            <a:xfrm>
              <a:off x="6990448" y="2653306"/>
              <a:ext cx="0" cy="83820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0" name="Straight Arrow Connector 49"/>
            <p:cNvCxnSpPr>
              <a:cxnSpLocks/>
            </p:cNvCxnSpPr>
            <p:nvPr/>
          </p:nvCxnSpPr>
          <p:spPr>
            <a:xfrm>
              <a:off x="5685755" y="2975344"/>
              <a:ext cx="12103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62"/>
            <p:cNvSpPr/>
            <p:nvPr/>
          </p:nvSpPr>
          <p:spPr>
            <a:xfrm>
              <a:off x="5035976" y="1260268"/>
              <a:ext cx="1093635" cy="4615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u:Undo</a:t>
              </a:r>
              <a:br>
                <a:rPr lang="en-US" sz="1600" dirty="0">
                  <a:solidFill>
                    <a:schemeClr val="tx1"/>
                  </a:solidFill>
                </a:rPr>
              </a:br>
              <a:r>
                <a:rPr lang="en-US" sz="1600" dirty="0">
                  <a:solidFill>
                    <a:schemeClr val="tx1"/>
                  </a:solidFill>
                </a:rPr>
                <a:t>Command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1691351" y="2731314"/>
              <a:ext cx="38321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881596E-177C-4FDC-8E60-CAB90B3D5FAB}"/>
                </a:ext>
              </a:extLst>
            </p:cNvPr>
            <p:cNvCxnSpPr>
              <a:cxnSpLocks/>
            </p:cNvCxnSpPr>
            <p:nvPr/>
          </p:nvCxnSpPr>
          <p:spPr>
            <a:xfrm>
              <a:off x="1708245" y="1363918"/>
              <a:ext cx="225670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</p:cNvCxnSpPr>
            <p:nvPr/>
          </p:nvCxnSpPr>
          <p:spPr>
            <a:xfrm>
              <a:off x="1691998" y="4036462"/>
              <a:ext cx="383151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54D9FBB-2B36-4DC9-8B58-F7F177A8E586}"/>
                </a:ext>
              </a:extLst>
            </p:cNvPr>
            <p:cNvCxnSpPr>
              <a:cxnSpLocks/>
            </p:cNvCxnSpPr>
            <p:nvPr/>
          </p:nvCxnSpPr>
          <p:spPr>
            <a:xfrm>
              <a:off x="5731284" y="3302011"/>
              <a:ext cx="11284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4E1C8CA-49DF-45D8-80A5-D5C8282EE927}"/>
                </a:ext>
              </a:extLst>
            </p:cNvPr>
            <p:cNvCxnSpPr>
              <a:cxnSpLocks/>
            </p:cNvCxnSpPr>
            <p:nvPr/>
          </p:nvCxnSpPr>
          <p:spPr>
            <a:xfrm>
              <a:off x="8590407" y="3192768"/>
              <a:ext cx="0" cy="1150632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538951" y="1258311"/>
              <a:ext cx="152400" cy="29326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78580" y="1365810"/>
              <a:ext cx="154408" cy="7677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525882" y="1721806"/>
              <a:ext cx="161928" cy="1678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514207" y="3599229"/>
              <a:ext cx="152400" cy="3138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887526" y="2958107"/>
              <a:ext cx="217409" cy="351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33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Chua Li Qun Shawn</cp:lastModifiedBy>
  <cp:revision>74</cp:revision>
  <dcterms:created xsi:type="dcterms:W3CDTF">2016-07-22T14:33:02Z</dcterms:created>
  <dcterms:modified xsi:type="dcterms:W3CDTF">2018-04-11T11:03:33Z</dcterms:modified>
</cp:coreProperties>
</file>