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40"/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876" y="2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38374" y="2086382"/>
            <a:ext cx="8324626" cy="2790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95689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0247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7471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541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74879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28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843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3883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71655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49353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109709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939874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19245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7164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3559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1331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49029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93663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338309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6934246" y="2477656"/>
            <a:ext cx="167635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934246" y="3159624"/>
            <a:ext cx="167635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539016" y="3333004"/>
            <a:ext cx="395230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43600" y="3505200"/>
            <a:ext cx="0" cy="360000"/>
          </a:xfrm>
          <a:prstGeom prst="line">
            <a:avLst/>
          </a:prstGeom>
          <a:ln w="19050">
            <a:solidFill>
              <a:srgbClr val="F6924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43600" y="3886200"/>
            <a:ext cx="990600" cy="0"/>
          </a:xfrm>
          <a:prstGeom prst="straightConnector1">
            <a:avLst/>
          </a:prstGeom>
          <a:ln w="19050">
            <a:solidFill>
              <a:srgbClr val="F692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8"/>
          <p:cNvSpPr/>
          <p:nvPr/>
        </p:nvSpPr>
        <p:spPr>
          <a:xfrm>
            <a:off x="6934200" y="3691840"/>
            <a:ext cx="16764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6934200" y="4343400"/>
            <a:ext cx="16764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XmlAdaptedTaskCategory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72400" y="4038600"/>
            <a:ext cx="0" cy="304800"/>
          </a:xfrm>
          <a:prstGeom prst="straightConnector1">
            <a:avLst/>
          </a:prstGeom>
          <a:ln w="19050">
            <a:solidFill>
              <a:srgbClr val="F692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772377" y="2819400"/>
            <a:ext cx="23" cy="340224"/>
          </a:xfrm>
          <a:prstGeom prst="straightConnector1">
            <a:avLst/>
          </a:prstGeom>
          <a:ln w="19050">
            <a:solidFill>
              <a:srgbClr val="F692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YX</cp:lastModifiedBy>
  <cp:revision>59</cp:revision>
  <dcterms:created xsi:type="dcterms:W3CDTF">2016-07-22T14:33:02Z</dcterms:created>
  <dcterms:modified xsi:type="dcterms:W3CDTF">2018-03-20T16:27:21Z</dcterms:modified>
</cp:coreProperties>
</file>