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827584" y="1196752"/>
            <a:ext cx="77768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0417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93199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85998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758220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371619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99612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886278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846914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0132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359132" y="195875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(“task-list”)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57004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564453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30140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2012383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203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47520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6028673" y="3729148"/>
            <a:ext cx="16396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smtClean="0">
                <a:solidFill>
                  <a:srgbClr val="0070C0"/>
                </a:solidFill>
              </a:rPr>
              <a:t>updateFilteredTaskList()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2062205" y="2060848"/>
            <a:ext cx="23657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parseCommand</a:t>
            </a:r>
            <a:r>
              <a:rPr lang="en-US" sz="1600" dirty="0" smtClean="0">
                <a:solidFill>
                  <a:srgbClr val="0070C0"/>
                </a:solidFill>
              </a:rPr>
              <a:t>(“task-list”)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593787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966302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3045824" y="2873945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70C0"/>
                </a:solidFill>
              </a:rPr>
              <a:t>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82231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613119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510197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017408" y="3943496"/>
            <a:ext cx="1512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7008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tl:TaskList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012383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029276" y="2332070"/>
            <a:ext cx="2286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013030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994328" y="4270163"/>
            <a:ext cx="153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2"/>
          <p:cNvSpPr txBox="1"/>
          <p:nvPr/>
        </p:nvSpPr>
        <p:spPr>
          <a:xfrm>
            <a:off x="4932040" y="2575937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70C0"/>
                </a:solidFill>
              </a:rPr>
              <a:t>tl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5</cp:revision>
  <dcterms:created xsi:type="dcterms:W3CDTF">2018-03-12T12:48:08Z</dcterms:created>
  <dcterms:modified xsi:type="dcterms:W3CDTF">2018-03-27T10:09:35Z</dcterms:modified>
</cp:coreProperties>
</file>