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876" y="2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95400" y="1447800"/>
            <a:ext cx="4917083" cy="4495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173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62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562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97928" y="3386223"/>
            <a:ext cx="121279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1307326" y="4004400"/>
            <a:ext cx="2394000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873601" y="3945000"/>
            <a:ext cx="2970000" cy="4500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35" idx="3"/>
          </p:cNvCxnSpPr>
          <p:nvPr/>
        </p:nvCxnSpPr>
        <p:spPr>
          <a:xfrm rot="5400000">
            <a:off x="3409976" y="31717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10556" y="3061607"/>
            <a:ext cx="33950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636578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15343" y="3923241"/>
            <a:ext cx="14798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10655" y="2261506"/>
            <a:ext cx="179482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11"/>
          <p:cNvSpPr/>
          <p:nvPr/>
        </p:nvSpPr>
        <p:spPr>
          <a:xfrm>
            <a:off x="2590800" y="4538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Rectangle 11"/>
          <p:cNvSpPr/>
          <p:nvPr/>
        </p:nvSpPr>
        <p:spPr>
          <a:xfrm>
            <a:off x="3835894" y="48006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Elbow Connector 136"/>
          <p:cNvCxnSpPr/>
          <p:nvPr/>
        </p:nvCxnSpPr>
        <p:spPr>
          <a:xfrm rot="16200000" flipH="1">
            <a:off x="3406610" y="4492791"/>
            <a:ext cx="147981" cy="7128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Freeform 68"/>
          <p:cNvSpPr/>
          <p:nvPr/>
        </p:nvSpPr>
        <p:spPr>
          <a:xfrm flipV="1">
            <a:off x="4114800" y="50292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Elbow Connector 63"/>
          <p:cNvCxnSpPr/>
          <p:nvPr/>
        </p:nvCxnSpPr>
        <p:spPr>
          <a:xfrm rot="16200000" flipH="1">
            <a:off x="1629600" y="3687000"/>
            <a:ext cx="1746000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/>
          <p:cNvCxnSpPr/>
          <p:nvPr/>
        </p:nvCxnSpPr>
        <p:spPr>
          <a:xfrm rot="5400000">
            <a:off x="3905670" y="3296130"/>
            <a:ext cx="2592000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2018-03-20T15:25:27Z</dcterms:modified>
</cp:coreProperties>
</file>