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6C6C-52F6-4B63-990E-ACE66DD2C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F593B-132E-472C-A9EE-62C0F50B3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FA79-B6DB-424B-A826-8610FE31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125B-02ED-4A64-AD54-10D518C5AED8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6C10-A776-4A75-B408-66EDBB69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70F6F-29D1-4C44-99AD-11D977B0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828A-8868-404E-B89F-BD9559C7B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1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5ECD-D23C-4E09-A85F-70B20CD5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1F794-E2C0-4493-A842-943AEE585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D8878-685F-4C4C-8BB0-B2E8D0D3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125B-02ED-4A64-AD54-10D518C5AED8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009E8-3F84-4E40-8DD6-8C7B38F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BD928-2676-499A-B927-EC30CCEB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828A-8868-404E-B89F-BD9559C7B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6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82265-B5D2-482A-933A-FF78E285B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3CD8D-4EA0-43D4-A66B-47B83F451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DCEC3-EBEF-4870-A852-FDEFD741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125B-02ED-4A64-AD54-10D518C5AED8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91DEB-F882-4324-A67B-3E28A6F8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AE35-C158-4F4A-8771-794AC9B4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828A-8868-404E-B89F-BD9559C7B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1F4E-963C-448F-B7C8-5E593C8E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2353-1FD5-4535-B4D8-ABB7ED234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ACF8F-E1B4-47B2-911C-EEFD5FCF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125B-02ED-4A64-AD54-10D518C5AED8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D4120-B403-4637-9977-E67DBDF6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98A12-8F1E-45CC-82D8-0DE4E4F6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828A-8868-404E-B89F-BD9559C7B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37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D5CA-E8DF-464F-8D47-FF140BBA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A074D-8407-419A-BBA7-68997C4B2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028D-2B73-42B3-8258-186D3AD5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125B-02ED-4A64-AD54-10D518C5AED8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E0E3-8717-4C90-8171-229C8459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3DD4-E7D6-4CDD-BE91-6577ACAC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828A-8868-404E-B89F-BD9559C7B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0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195D-C203-4D04-A86F-F72BBC9F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5305-705B-4CF0-BB7A-9261326FF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F3E3A-58FB-4165-AF8E-2E0372B94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7DB40-12CD-4E39-843C-1A1EC8F6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125B-02ED-4A64-AD54-10D518C5AED8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15F42-C8AD-421F-8697-F72D8C0E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6AB4C-A18D-4254-9F8F-C0C6C61E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828A-8868-404E-B89F-BD9559C7B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45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A1FF-7437-4432-A535-6A4556ED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09C1-46CC-4397-8D0B-91EE5BC6F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043-3514-4FAB-9B87-D32E1F5D3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7F7F6-46B5-4B99-9152-DECEB2BA7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F350A-EF27-43F0-828F-AE8C79526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6AB1C-C9E0-4B34-9D4F-03D2382C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125B-02ED-4A64-AD54-10D518C5AED8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0D2FD-38A6-462E-A7B3-C02F6D7A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85561-5A9C-4A6D-835A-72242845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828A-8868-404E-B89F-BD9559C7B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5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CA6A-BF07-42DB-BA10-985FBD44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009BE-E173-45DE-B3F4-3404249D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125B-02ED-4A64-AD54-10D518C5AED8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07463-5875-4263-9CD1-1FEDDE13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0413-A4FB-4D43-879F-0A4AC662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828A-8868-404E-B89F-BD9559C7B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68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A02CC-609C-4A54-BCB7-BB4BB07A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125B-02ED-4A64-AD54-10D518C5AED8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FFECF0-AE3F-438C-9C67-4461F005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D916D-390B-4559-94B4-CA66F80D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828A-8868-404E-B89F-BD9559C7B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64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6DC0-39C5-41C6-93A9-09B47C73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1E550-D314-4F5F-8C4B-E06F286A0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52EA-7363-4062-B8B7-92C004293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71DB3-E181-4312-AC54-2BB1CB21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125B-02ED-4A64-AD54-10D518C5AED8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1262D-A05B-4ED3-997F-6F8D7FB7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FDB12-E954-4821-BE82-317DA0BE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828A-8868-404E-B89F-BD9559C7B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00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A48A-800C-493D-86AD-C530015F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02E92-E8AF-4592-B9FA-A8FF16AFA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4FD39-BC49-4450-9073-788269FD5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2A2FD-9018-4202-82FA-19F5FB90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125B-02ED-4A64-AD54-10D518C5AED8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429AF-521C-448D-887C-3F541B98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32E9E-90BF-40DA-9E56-1BFD4804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828A-8868-404E-B89F-BD9559C7B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63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071E4-EA97-41BF-864E-CF135617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858FA-9DD1-49EA-90AA-633531A74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D732C-9B21-4177-BEE4-8B2DD01AC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1125B-02ED-4A64-AD54-10D518C5AED8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7D57F-A7B2-4A22-9DF1-7AA3DE992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3148F-18C2-4EB7-BFDC-ACB8FA391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828A-8868-404E-B89F-BD9559C7B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16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8AAC3B-7C2F-4846-A62F-4F417DAD8708}"/>
              </a:ext>
            </a:extLst>
          </p:cNvPr>
          <p:cNvSpPr/>
          <p:nvPr/>
        </p:nvSpPr>
        <p:spPr>
          <a:xfrm>
            <a:off x="4261275" y="1925066"/>
            <a:ext cx="2296362" cy="99632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ChangeTaskStatus</a:t>
            </a:r>
            <a:endParaRPr lang="en-SG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SG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Command</a:t>
            </a:r>
          </a:p>
        </p:txBody>
      </p:sp>
      <p:sp>
        <p:nvSpPr>
          <p:cNvPr id="5" name="TextBox 43">
            <a:extLst>
              <a:ext uri="{FF2B5EF4-FFF2-40B4-BE49-F238E27FC236}">
                <a16:creationId xmlns:a16="http://schemas.microsoft.com/office/drawing/2014/main" id="{86D1AFB9-ED18-4FB2-BD22-B2E867A8F604}"/>
              </a:ext>
            </a:extLst>
          </p:cNvPr>
          <p:cNvSpPr txBox="1"/>
          <p:nvPr/>
        </p:nvSpPr>
        <p:spPr>
          <a:xfrm>
            <a:off x="3990136" y="4676630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0EC0C6A-0E20-4250-BCE3-DF7E420C81C9}"/>
              </a:ext>
            </a:extLst>
          </p:cNvPr>
          <p:cNvSpPr/>
          <p:nvPr/>
        </p:nvSpPr>
        <p:spPr>
          <a:xfrm>
            <a:off x="5496074" y="2962497"/>
            <a:ext cx="195865" cy="186962"/>
          </a:xfrm>
          <a:prstGeom prst="diamon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387C8349-C692-4CEC-9AB7-25BCBA12A7CB}"/>
              </a:ext>
            </a:extLst>
          </p:cNvPr>
          <p:cNvSpPr/>
          <p:nvPr/>
        </p:nvSpPr>
        <p:spPr>
          <a:xfrm>
            <a:off x="5789982" y="2965127"/>
            <a:ext cx="195865" cy="186962"/>
          </a:xfrm>
          <a:prstGeom prst="diamon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EFFCCB4-F384-4111-86E0-9A9A95554158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rot="16200000" flipH="1">
            <a:off x="4923032" y="3820434"/>
            <a:ext cx="1815403" cy="4734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F3479D8-407B-414E-8CA6-5379AEC58939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16200000" flipH="1">
            <a:off x="6133174" y="2906830"/>
            <a:ext cx="1812773" cy="2303290"/>
          </a:xfrm>
          <a:prstGeom prst="bentConnector3">
            <a:avLst>
              <a:gd name="adj1" fmla="val 3399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152">
            <a:extLst>
              <a:ext uri="{FF2B5EF4-FFF2-40B4-BE49-F238E27FC236}">
                <a16:creationId xmlns:a16="http://schemas.microsoft.com/office/drawing/2014/main" id="{2C3C594A-C54C-45C0-9157-8945EF3B31B9}"/>
              </a:ext>
            </a:extLst>
          </p:cNvPr>
          <p:cNvSpPr txBox="1"/>
          <p:nvPr/>
        </p:nvSpPr>
        <p:spPr>
          <a:xfrm>
            <a:off x="5707923" y="4664827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" name="TextBox 153">
            <a:extLst>
              <a:ext uri="{FF2B5EF4-FFF2-40B4-BE49-F238E27FC236}">
                <a16:creationId xmlns:a16="http://schemas.microsoft.com/office/drawing/2014/main" id="{66A4DCFC-86A6-4ECF-9A65-C391012A4727}"/>
              </a:ext>
            </a:extLst>
          </p:cNvPr>
          <p:cNvSpPr txBox="1"/>
          <p:nvPr/>
        </p:nvSpPr>
        <p:spPr>
          <a:xfrm>
            <a:off x="8251612" y="4676630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7017BA-2DF7-43E8-9CC1-A45EF497F6A6}"/>
              </a:ext>
            </a:extLst>
          </p:cNvPr>
          <p:cNvSpPr/>
          <p:nvPr/>
        </p:nvSpPr>
        <p:spPr>
          <a:xfrm>
            <a:off x="3167374" y="4953629"/>
            <a:ext cx="1547417" cy="49729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Index</a:t>
            </a:r>
            <a:endParaRPr lang="en-SG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6385C1-9F3A-4BC3-AB97-DD0AECEF7D00}"/>
              </a:ext>
            </a:extLst>
          </p:cNvPr>
          <p:cNvSpPr/>
          <p:nvPr/>
        </p:nvSpPr>
        <p:spPr>
          <a:xfrm>
            <a:off x="5293750" y="4964862"/>
            <a:ext cx="1547417" cy="49729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Task</a:t>
            </a:r>
            <a:endParaRPr lang="en-SG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45402C-D55C-4A43-B118-7A7CEDF49700}"/>
              </a:ext>
            </a:extLst>
          </p:cNvPr>
          <p:cNvSpPr/>
          <p:nvPr/>
        </p:nvSpPr>
        <p:spPr>
          <a:xfrm>
            <a:off x="7417496" y="4964862"/>
            <a:ext cx="1547417" cy="49729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Status</a:t>
            </a:r>
            <a:endParaRPr lang="en-SG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C439449A-69D5-460D-B4A5-05425AD67CDB}"/>
              </a:ext>
            </a:extLst>
          </p:cNvPr>
          <p:cNvSpPr/>
          <p:nvPr/>
        </p:nvSpPr>
        <p:spPr>
          <a:xfrm>
            <a:off x="5176795" y="2970234"/>
            <a:ext cx="195865" cy="186962"/>
          </a:xfrm>
          <a:prstGeom prst="diamon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8CA0D11-C4F3-431C-9B52-F8DFE0D09822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 rot="5400000">
            <a:off x="3709690" y="3388590"/>
            <a:ext cx="1796433" cy="1333645"/>
          </a:xfrm>
          <a:prstGeom prst="bentConnector3">
            <a:avLst>
              <a:gd name="adj1" fmla="val 3140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B8A14-4D65-41DA-A4AD-D39B1B829A9C}"/>
              </a:ext>
            </a:extLst>
          </p:cNvPr>
          <p:cNvCxnSpPr>
            <a:cxnSpLocks/>
            <a:stCxn id="4" idx="0"/>
            <a:endCxn id="18" idx="3"/>
          </p:cNvCxnSpPr>
          <p:nvPr/>
        </p:nvCxnSpPr>
        <p:spPr>
          <a:xfrm flipV="1">
            <a:off x="5409456" y="1204969"/>
            <a:ext cx="7419" cy="7200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F0E3A28-5AF9-498F-83EB-58987918ABD8}"/>
              </a:ext>
            </a:extLst>
          </p:cNvPr>
          <p:cNvSpPr/>
          <p:nvPr/>
        </p:nvSpPr>
        <p:spPr>
          <a:xfrm>
            <a:off x="5274727" y="1048814"/>
            <a:ext cx="284295" cy="15615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149876-28D3-4EA2-90E8-2AFCD4E6BF51}"/>
              </a:ext>
            </a:extLst>
          </p:cNvPr>
          <p:cNvSpPr/>
          <p:nvPr/>
        </p:nvSpPr>
        <p:spPr>
          <a:xfrm>
            <a:off x="4261275" y="41485"/>
            <a:ext cx="2296362" cy="99632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Undoable</a:t>
            </a:r>
          </a:p>
          <a:p>
            <a:pPr algn="ctr"/>
            <a:r>
              <a:rPr lang="en-SG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06330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1</cp:revision>
  <dcterms:created xsi:type="dcterms:W3CDTF">2018-04-12T06:12:13Z</dcterms:created>
  <dcterms:modified xsi:type="dcterms:W3CDTF">2018-04-12T06:13:13Z</dcterms:modified>
</cp:coreProperties>
</file>