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48E3-158D-4BB3-A5F8-35AE6260E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31AD-1CC4-41C9-AC4B-BA06F7D0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252C-6E3E-45BB-8C7E-39443B3F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F0FA-D38C-4837-93CE-0F19E8D3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1CEB-5147-450F-AB0F-A9EC3C33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88E8-FED2-47A6-B55C-6EF3EE45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111FB-3FEF-4806-8EB8-7F4A5F66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D566-DFFE-4991-BF14-7A4401BF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D6AF-81CC-4BC7-B260-A94425BA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0619-A96A-42D8-977F-EED5440A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2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98B9B-8B5F-4E38-A7EB-ED16D371C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EDA7F-A440-414E-8346-0A8A9131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9D79-BF69-42CA-B6C4-5A3F7704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2B18-0389-4B6E-98AB-AD77EB46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B9EE-0C8E-4F08-81C3-337688B9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3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6F11-45CA-4AAB-B87C-4A1CC7FC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7D1F-1407-4912-9125-F89A8A75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33B9-CDE2-4314-BCBB-751E7BA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8094-D538-448D-866C-FA9DA3B7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FC1A-1E09-4E32-A9DE-73D06EB1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EDE1-6517-44FB-9F69-4A765562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CAC7E-3F02-4493-8999-8A2CAEC5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F63E-2862-416C-BA80-94BCE580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A37C-739C-49D7-9072-0B96C4D4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D043-0E29-4CDB-B104-3AA01AA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9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CF5E-7BEB-4E7D-A346-9C6785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F102-FB6D-48B8-87BA-C2135F846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89F33-E0B3-4516-A4F8-DC9A7DFFD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0CCA9-C800-420E-8A81-7A2FF7A0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ED774-309C-4D11-A19D-F8E22C44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4E131-2B39-457F-8376-B633300C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6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D08A-EC5C-4296-9F02-81E27714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EE5FB-0817-4117-8E47-6F403BC8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299F5-A1D1-42E2-9A01-57185A5A7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034F-D6AA-41EE-91D5-55EA8A033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14CE-ECAC-4C7A-B82A-FEBE3F3BA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14D73-EF0F-4A34-A3B7-6AE6FED3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F2EE2-2705-41DC-849D-B9FB084D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69B5B-DD3D-44F4-B773-FE85E6C6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254F-9262-4BE3-A7D2-00E7CBE1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CBA08-99A3-400E-AB43-E1D34B8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D0EA0-9C7D-4633-9691-F109C2EC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284E0-05DE-481E-B9BE-6ACB6CA0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1711C-4FAA-4EC3-9B78-0CDAF2A8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E661C-12F7-45C1-829B-66EDC3D8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9-C6EC-4300-9D1B-2BDA90D3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7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B23E-96E7-4BD3-811B-D60E7F75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14DA-E1FC-4039-B2F4-53ACD7F4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153F5-D79A-48AC-947F-F0974970D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02DB8-908B-4B32-B4A1-37FFA38E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4C751-25E5-431E-9F69-256511DA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05F6-BCD3-4C7F-ADD7-F093138D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8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5213-19FF-4042-9877-AE9C5D75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C5DF4-6222-4B01-BEB1-DCFB4F648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AF6DA-3D33-4E38-92FE-19FFC8C0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D9C34-2A5E-4E2B-809A-16949F6E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A6CC-B42B-4AF7-A253-98A69B56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5FD50-9D47-4D13-8233-94CE9D6E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3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B4C38-D906-4147-80FF-BC9C10A4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BA0FF-E986-4F8C-B743-ACE9A199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1230-D066-47BD-8587-AF2B3ABFC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213C-708A-453E-A0BF-D5500EC89129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F4BA-4048-470C-9EDA-159632423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CD78-BD47-4BFF-98AB-B2DC5A7C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823F-1F62-45C4-B7F9-D17327F7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1039B-CB82-43AA-8357-E955BBE21176}"/>
              </a:ext>
            </a:extLst>
          </p:cNvPr>
          <p:cNvSpPr/>
          <p:nvPr/>
        </p:nvSpPr>
        <p:spPr>
          <a:xfrm>
            <a:off x="4469440" y="2782717"/>
            <a:ext cx="1705699" cy="6801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DeleteGroup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27906-887B-4299-9C6B-1F05BCA0C372}"/>
              </a:ext>
            </a:extLst>
          </p:cNvPr>
          <p:cNvSpPr/>
          <p:nvPr/>
        </p:nvSpPr>
        <p:spPr>
          <a:xfrm>
            <a:off x="4548583" y="4551952"/>
            <a:ext cx="1547417" cy="49729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Group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A7C0C67-D525-4FDA-9C0B-5169D12A0737}"/>
              </a:ext>
            </a:extLst>
          </p:cNvPr>
          <p:cNvSpPr/>
          <p:nvPr/>
        </p:nvSpPr>
        <p:spPr>
          <a:xfrm>
            <a:off x="5224358" y="3491605"/>
            <a:ext cx="195865" cy="186962"/>
          </a:xfrm>
          <a:prstGeom prst="diamon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0" name="TextBox 155">
            <a:extLst>
              <a:ext uri="{FF2B5EF4-FFF2-40B4-BE49-F238E27FC236}">
                <a16:creationId xmlns:a16="http://schemas.microsoft.com/office/drawing/2014/main" id="{0A62AC91-763F-4427-8314-939FEA8B9390}"/>
              </a:ext>
            </a:extLst>
          </p:cNvPr>
          <p:cNvSpPr txBox="1"/>
          <p:nvPr/>
        </p:nvSpPr>
        <p:spPr>
          <a:xfrm>
            <a:off x="5284653" y="4274952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6CBCC01-3E20-4E60-9B74-2205D7392365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885599" y="4115258"/>
            <a:ext cx="8733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8E179AC-6A5F-4F80-9B8B-DC91DDCBDC35}"/>
              </a:ext>
            </a:extLst>
          </p:cNvPr>
          <p:cNvSpPr/>
          <p:nvPr/>
        </p:nvSpPr>
        <p:spPr>
          <a:xfrm>
            <a:off x="4469440" y="1249124"/>
            <a:ext cx="1705699" cy="57967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Undoable</a:t>
            </a:r>
          </a:p>
          <a:p>
            <a:pPr algn="ctr"/>
            <a:r>
              <a: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Command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90841C-76A4-41F5-BDD2-242CC60ACCF4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5322289" y="2013655"/>
            <a:ext cx="2" cy="7690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5C3AFF3-3CE7-49AD-932E-7848FC51489A}"/>
              </a:ext>
            </a:extLst>
          </p:cNvPr>
          <p:cNvSpPr/>
          <p:nvPr/>
        </p:nvSpPr>
        <p:spPr>
          <a:xfrm>
            <a:off x="5180141" y="1857500"/>
            <a:ext cx="284295" cy="15615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1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2018-04-10T16:37:37Z</dcterms:created>
  <dcterms:modified xsi:type="dcterms:W3CDTF">2018-04-11T15:27:39Z</dcterms:modified>
</cp:coreProperties>
</file>