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3C2A-3EAB-410D-A858-D3BF4D441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54065-BDE1-4503-B9DD-D4FBD19EF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8878-8D9F-425D-A3B7-B4953898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1CA6-9FBF-4805-AE74-4433391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0F76-EE64-4A37-B7BA-E0364098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9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8DDA-D094-4D23-965D-23C530DE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C256-51BD-4589-A88C-3C8CC106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7A36-E85F-4CB2-8E3A-3303B6C6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1946-D0BB-4038-B481-D1874536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A535-0D96-4E6D-9D27-F04374B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EED0E-817E-477C-949C-590413D6F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B546-6757-456A-9A89-602326EA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5FFF-D145-4446-8B3C-5A70954A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2BD4-4FBC-414F-A89F-D5523179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BBCB-D2FB-4AAC-A846-C546B7C7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DC6F-33DC-41C4-A94B-30E01F9E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783A-296E-41E1-A056-500E6F65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25FC-3008-4679-8B39-D4B9049E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DA4-6F92-4844-8698-B95FE365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0E00-50CD-4769-8FD7-5C01520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8C5-CBE8-44E9-AD71-3AA53454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D2B5-25C4-41E0-9AF9-A95BA0DE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F12B-9C20-4400-8F14-FC85D8C7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774A-1486-42E2-A3BD-DE90CA8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EED-9DDF-46AA-9973-2BD02DC2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9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8837-FCA7-428E-8D18-96397268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72E1-016D-4CBD-909B-7DFC56BCB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ED394-096E-440C-A0EF-2F1F0FE1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8D1A-969C-4E87-A79F-0209EBBA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B199-3F13-4610-A94C-53D0F236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B7A5-2237-44BA-8A73-8DD78A66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FF3-AFB8-4CD2-9FF1-F670AE0A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AE30-40D8-43F1-92A2-53162CC4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FF893-933D-4A0F-96FE-1B5E332A9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701D-556C-403E-A925-0D7C4203C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C244E-3B5B-492D-B643-0C5AE472C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3EA09-82BD-4D96-8A18-0F08A8A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A91D9-9672-442D-890E-F94C2FF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64276-E94D-4984-9A8C-128E3A7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693-D37A-478B-B065-FB487631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3E90B-3342-4AB5-A3C6-B131A7E4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391F-D17E-48A3-9034-2B57279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223D-9FDE-4D7F-88DC-B65FE26C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2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0D4B8-AE60-47F2-84F6-859D686F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5BD5-23ED-4E62-915F-EAA9C004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6325-2958-44C5-872F-38C8B17E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650-D569-4600-A13A-8FF44854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E3E-E1C3-43E1-B63B-BFA041D6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E6C4-10F7-449B-890B-6B9DC0C0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E0F87-F252-4C36-A8E2-8ADC3F65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5B216-B5DB-4ADE-AE0D-5088FD12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303F7-E7C5-471B-AC0B-84783D0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5EA8-9196-4A44-9F9F-7D81C0EE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29A73-3382-40B4-B492-86CFF0319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D9DC-AD3B-4BA1-9160-1360C7E9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82D3-FEAA-4465-875B-D32B25CB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7D54-DB2D-4FC7-8701-37246DD8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22EB-76C5-492B-AD7D-274145C4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6A3E3-84AB-4C46-97CF-B47F56D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4ABC-83ED-403A-90A6-141ACE79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A4CA-2409-44FC-900C-35C20A5C2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5558-8EA2-480E-8619-A84C4D1F7CB8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A8C9-F661-4B8A-8203-EE342333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79A8-7091-4F6D-8C37-3220083D5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8545-F9DD-44F1-AB16-337CE7141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FB74EA75-A1D1-4EE8-874A-62733ED39A4C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344763-3900-420A-A947-D6F1B2B88405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9D6D12-2995-459B-834D-558FBC295054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148F93DC-422A-41AC-87F0-D8D2B7F6073B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25395FA-3C5F-416D-8C6A-AD2BDBA9D4F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F27D515-F834-4930-90FC-D9994821C24D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78936D3-9DEC-4627-8163-DADB351AFC6E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E09A69-612A-4387-BAF2-293B4E32D71D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32E87242-370C-4703-8D51-780E29312DAC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05EB0A-5EFE-4957-9AEB-84328416B7B3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6F08B-D281-464B-887C-4BF77E71221E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2193079A-255B-483C-BF5F-66C09C133CA2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7B31EC-F54A-4964-B2DA-DA37455BF2C1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11957-1B1F-4015-82EE-13BDD6D9B456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79B395-3008-4FC9-85A7-7900205AB3B6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0DA001-C224-4DC4-AE46-29D832C4AC25}"/>
              </a:ext>
            </a:extLst>
          </p:cNvPr>
          <p:cNvSpPr txBox="1"/>
          <p:nvPr/>
        </p:nvSpPr>
        <p:spPr>
          <a:xfrm>
            <a:off x="466818" y="1345880"/>
            <a:ext cx="8601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addtask</a:t>
            </a:r>
            <a:r>
              <a:rPr lang="en-US" sz="1100" dirty="0"/>
              <a:t> </a:t>
            </a:r>
            <a:r>
              <a:rPr lang="en-US" sz="1100" dirty="0" err="1"/>
              <a:t>desc</a:t>
            </a:r>
            <a:r>
              <a:rPr lang="en-US" sz="1100" dirty="0"/>
              <a:t>/Test Task d/02/04/2018 t/19:00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08D43-96DB-4B9C-937C-FCD53D96075E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E18523-EB95-456E-BC61-19A1468A9B6D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67ADC7-1C85-4394-B8E8-94C0D8A3AD53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A2847-6C09-4556-9616-8D82511BC115}"/>
              </a:ext>
            </a:extLst>
          </p:cNvPr>
          <p:cNvSpPr txBox="1"/>
          <p:nvPr/>
        </p:nvSpPr>
        <p:spPr>
          <a:xfrm>
            <a:off x="4278827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addTaskToTaskList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54F21-293C-4BFE-BBAD-D72D79F6BDCA}"/>
              </a:ext>
            </a:extLst>
          </p:cNvPr>
          <p:cNvSpPr txBox="1"/>
          <p:nvPr/>
        </p:nvSpPr>
        <p:spPr>
          <a:xfrm>
            <a:off x="6372969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indicateClubBookChanged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59EE7-4951-4055-AADF-F5C9C52FCFF7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DE7D4B-1623-473B-81D8-6998F06A288D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078FA-28F4-42C0-9079-4CE39396573D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81FB8AB4-10DF-4BF8-95DB-602EBD4D9258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41DEF6-69D7-4F12-8DE5-7257D1C2CBB8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AA337-955F-4787-82DA-3BF5117E7076}"/>
              </a:ext>
            </a:extLst>
          </p:cNvPr>
          <p:cNvSpPr/>
          <p:nvPr/>
        </p:nvSpPr>
        <p:spPr>
          <a:xfrm>
            <a:off x="8544794" y="1903100"/>
            <a:ext cx="142006" cy="23488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980CB7-D906-46A0-82BA-CDEAAC7AB626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734E28-5D82-4FAC-B038-EF874FD77E22}"/>
              </a:ext>
            </a:extLst>
          </p:cNvPr>
          <p:cNvCxnSpPr/>
          <p:nvPr/>
        </p:nvCxnSpPr>
        <p:spPr>
          <a:xfrm>
            <a:off x="5943992" y="2094029"/>
            <a:ext cx="2549946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A35E06-9D59-4081-ABE9-750A48EDCCED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3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2018-04-10T13:20:10Z</dcterms:created>
  <dcterms:modified xsi:type="dcterms:W3CDTF">2018-04-10T13:25:04Z</dcterms:modified>
</cp:coreProperties>
</file>