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9A36-933E-4E46-9A5F-5D495388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10F95-8001-48F4-807A-C911C1EE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D52D-3F42-43BB-8780-9F0D1E04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39E9-999D-4537-ACFA-825232D7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8E49-658D-4C2F-B62C-4D7379F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347E-E748-4719-8F99-8FE2C589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3475-F5BF-4820-AF52-A28BBE2F5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DAD2-DCAA-4C8D-BDAE-98194D53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BD38-2007-4DB6-AC07-A7F68FF5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B9A0-E078-4818-B54D-C438AC34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6583D-805D-4941-8D9F-D18AFB87B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EA161-C1C9-4A77-B4B3-BB77BEAA0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81E2-E795-41D1-8FDA-91B2A9CE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87CA-41D3-4768-AB0D-92CF2817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281-6EA6-4D0C-936E-862C2F7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C0BE-075E-4593-8FFB-B334AD05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78C5-FE47-4C36-9F46-4F15C17C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1776-908F-4C4F-8913-D9A8CBC4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3596-2078-40D0-AAC9-B9A0399E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38CE-2C4E-4749-A088-58CAC2F7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85BA-6F97-48D1-A37A-813D1458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DFFB5-839D-4921-AA3B-0A4A4A28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F093-19C4-479E-A7B1-DF53C3A5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0938-1075-4870-A143-017845D8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1E9F-D8DE-4055-BDDA-DC8BE1CB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9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666-51AE-4F91-8BCC-3F4EC55E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96F5-E3D2-4A7A-82EC-BCBD82880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75145-F48D-4BCA-9AE2-90CC67D1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5531-7BCA-4CBB-828E-394F35CB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B4F3-7CF9-4BA2-8DA2-BD477678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A792-41D6-45DC-A6D2-BADEADE6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18C-B466-476E-BA9B-A0C58898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29E0-C397-4290-A805-7AC6A977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81C5-A855-4E20-8EA9-61650309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81907-435A-4EA4-ACFC-453953524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A481-72C8-4E3A-9F01-D723E9E5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8767F-7FB5-482D-B92D-342DA81E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8EB84-64A8-469B-94AA-DDBAFD2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BBF16-9F5D-437A-B57E-A6B69474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7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754D-BA79-4830-9B6F-D3FFAC95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A9990-77FF-4E7D-87AE-95231256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BDBB9-CCF0-4F76-98AD-73848E2E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8791C-6E30-4706-9FC6-85E65F8D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2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FC26E-2E7B-4E78-B4D1-F31DC78A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4F282-576A-464D-A7BF-5BC97151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B786-B6E3-4983-BAA0-DD19988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0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2070-E56E-4C9A-838F-49D95FEB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34-2D82-4C3A-B033-857EFEFC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3A62E-CF80-4E08-8BD0-CC876AA6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A48B1-4964-4997-AE23-CA838F1B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BEEB9-B20A-4C5E-82FC-EA18C85A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6EA3F-0B74-445F-AEBA-59927700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6B09-04DC-44D1-931F-E3E89FB4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E30B4-6CD4-4BEA-A538-B86DF09E3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3C91-E52C-4044-B1D4-7B686D51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A50A-BE10-4908-8A77-21831BB8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CDC8-AAB7-42AE-83D2-EB598B4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0BF8-49F8-47A5-B8B7-60E24510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22AA4-5894-490C-85C4-64C4B13D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EB49-0336-4C63-A4BD-C04F0812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EC536-DF0E-4B12-9604-BD9041505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84D3-8AF9-4DB3-BCA9-7DC845E547A7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4258-5C11-4720-8024-B0024D95D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ABEF-0D42-4251-A2B2-69C187832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6462-2974-411A-BAC5-971CAB711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6D9B61D8-2714-49A5-AA5B-73CEA4BE6BDB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EF976592-1723-4920-918B-FF2C015F661C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33698-BEF1-46D8-B4D0-7F1E8843706C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2644A7C-A41D-4076-AEA4-5881B11534CD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F65818D6-62DF-49E4-84E9-E609175F7B71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CE97A-8541-497A-870B-AE6E7B823CD7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F123A0-5B99-4163-9A50-CB18B3172B8D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1FF3D4C9-0764-4B6E-80FB-F841A09BDC04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c:AddTask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F7623-6E01-42DA-9F9F-2C5ECFC1C68C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359A9-0010-4EF0-A1DB-2010270B01D6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794DF7-0C53-48B2-A162-C1AC69DE8346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89E8D3-CA32-4DC3-A3E4-B1EB1E0ECEF2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FCB40-9D7A-4C44-AB33-5BCAB8230551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952B5-F7D6-49E2-9891-A44693EFECFC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A77E24-3CCA-42F2-904E-AD0840C831F9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2C40A-175D-4953-A804-560A8BBC4708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DC3E5942-C78F-447C-B9B1-F5571A33FB7F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1B16CD-8CC4-4FD2-B8BF-6A47EA9A4C65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7A421-37E9-449F-BF33-3D4CB51355EC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D9F0DC-C14A-4F92-9CC5-1602EA56DD5D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C45875C-EE83-4B54-8FF0-02EF74EA9BDA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5B6CB-7568-4D11-AD6E-FFD2F1DFB640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5A8254-CCA6-474D-9FFD-5BD1C004F21E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545C26-5208-43F0-BA16-A1ECBB3A5F28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804EE1-B7CE-4707-A79C-5453876B661F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addTaskToTaskList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ACC55-54A8-451F-8FA6-2D6FF02C5ED9}"/>
              </a:ext>
            </a:extLst>
          </p:cNvPr>
          <p:cNvSpPr txBox="1"/>
          <p:nvPr/>
        </p:nvSpPr>
        <p:spPr>
          <a:xfrm>
            <a:off x="1702787" y="3110426"/>
            <a:ext cx="1424846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r>
              <a:rPr lang="en-US" sz="1050" dirty="0"/>
              <a:t>(“</a:t>
            </a:r>
            <a:r>
              <a:rPr lang="en-US" sz="1050" dirty="0" err="1"/>
              <a:t>addtaskdesc</a:t>
            </a:r>
            <a:r>
              <a:rPr lang="en-US" sz="1050" dirty="0"/>
              <a:t>/Test Task d/02/04/2018 t/19:00”)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96EC34-5DB1-4D31-812F-919844C9D5DF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3E40FD-3E7D-49E2-90DA-D3C328DB6B0B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01601EEF-9964-40CE-933B-039F7F5598E6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FF7723-E0E1-4315-8B71-CF1A1196A818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B5561C-0DCE-490F-95CA-E9DE1970E3DB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FAB57F-7B1D-4C0B-8295-E2AA09C9B008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C2E808CA-1A8E-4C18-9D8D-5E6D745000CE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AddTaskCommand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AA8F4-F281-49DB-BBCD-F62E91ADCA83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5EE64B6-1A70-492E-BD0F-3F218955F766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9442DB-78F6-4CE3-88A7-2FB054FA1232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3DC3D75-5E20-48A5-B7FD-57B5E08C60FC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FA787C-AF70-47B8-8F03-D6C723DD489D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A79265-8B7F-4546-9B57-5D019530DE6F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FFB84C-3F8E-4E79-889B-E75D4A2F29A4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6A8AB8-8C9F-4C5C-95D3-3A06135C047B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F9A2A1-EC8E-4AB0-9A67-BA7575CC678D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9D06C-20D1-47BB-9F21-40CADEC0762C}"/>
              </a:ext>
            </a:extLst>
          </p:cNvPr>
          <p:cNvSpPr txBox="1"/>
          <p:nvPr/>
        </p:nvSpPr>
        <p:spPr>
          <a:xfrm>
            <a:off x="3511122" y="3678025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 (“</a:t>
            </a:r>
            <a:r>
              <a:rPr lang="en-US" sz="1050" dirty="0" err="1"/>
              <a:t>desc</a:t>
            </a:r>
            <a:r>
              <a:rPr lang="en-US" sz="1050" dirty="0"/>
              <a:t>/Test Task d/02/04/2018 t/19:00”)</a:t>
            </a:r>
          </a:p>
        </p:txBody>
      </p:sp>
    </p:spTree>
    <p:extLst>
      <p:ext uri="{BB962C8B-B14F-4D97-AF65-F5344CB8AC3E}">
        <p14:creationId xmlns:p14="http://schemas.microsoft.com/office/powerpoint/2010/main" val="42596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2018-04-10T13:05:28Z</dcterms:created>
  <dcterms:modified xsi:type="dcterms:W3CDTF">2018-04-10T13:57:19Z</dcterms:modified>
</cp:coreProperties>
</file>