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312C-82FF-4ED2-91BA-A1F707095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63E7B-587A-466C-912A-BC6B7A18F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BE47B-8B33-4C3A-AF0E-948D38DE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ADDC-2CAB-4820-B153-E28031A9B106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AB86A-DF75-4792-A1C8-F9F502F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1E63-D217-4271-9FAC-6E751CD7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E202-8DDB-4A4A-9B68-93D1A24D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10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3496-4533-4F3F-9C19-9DD72696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1804B-6B3D-4EA2-9289-397E3C1B7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6329-9DC6-475F-890D-EDE754CD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ADDC-2CAB-4820-B153-E28031A9B106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F079-269D-4F18-8139-1EE6A4FA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EFCD4-C75F-430D-854C-0DDE1FBC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E202-8DDB-4A4A-9B68-93D1A24D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07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BFDD6-7A0F-471F-AE0B-9A5F97D41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A1425-CF9D-4EBA-B5DE-5FE6EBCAA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EE65-F893-4EB9-AA18-D729E1F0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ADDC-2CAB-4820-B153-E28031A9B106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04EC6-1277-41C0-8642-6FB7D7DC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1D16D-53C6-499F-A678-480DBA7E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E202-8DDB-4A4A-9B68-93D1A24D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41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A9CF-A67D-4DF3-B820-C469088D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0959C-8C0B-429A-9671-6B656F7ED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7272B-D70D-4913-A564-D0776D86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ADDC-2CAB-4820-B153-E28031A9B106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0CC1-7181-4CC4-AB3B-B0AADDE9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94227-7F33-4EC7-AB1B-6E58D208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E202-8DDB-4A4A-9B68-93D1A24D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13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3B99-C00E-4878-B10B-8BEE9EA3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8F4C-668F-4E8B-820C-0A52D8E89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01022-5320-4E9D-9E3F-5BDE1A52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ADDC-2CAB-4820-B153-E28031A9B106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35BDF-711E-44C4-91A7-AC9B860B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DD79-EA32-4263-8335-FDF43D61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E202-8DDB-4A4A-9B68-93D1A24D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40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9C76-6A3C-4A84-9224-532C5CCA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242E8-7730-474A-B303-00E28DDA4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3D4FC-222C-4766-B77A-1772A9DD3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10880-2E6E-42A3-8F27-9ACB2E77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ADDC-2CAB-4820-B153-E28031A9B106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C7734-F210-4B44-9C33-A9189273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C9C91-FA38-490E-9724-81ED69AA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E202-8DDB-4A4A-9B68-93D1A24D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25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7E09-947D-4701-9A9F-AB1BDCDF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F015C-7A64-4B63-A81A-37FE94046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5D1E7-E136-47B7-B7DA-90B1577B8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74032-0E22-4511-9FD1-9C3323496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B2371-DDFD-45D7-9B2E-31F163731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4E82D-414C-4818-907F-BF0B4D09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ADDC-2CAB-4820-B153-E28031A9B106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D3031-A2CB-46B0-A65E-24222429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28753-452D-45C2-AC5F-438BB46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E202-8DDB-4A4A-9B68-93D1A24D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15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D016-FDF2-4E84-ACFB-0F908C6C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E0078-BF3F-4B99-84B3-C353CB1D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ADDC-2CAB-4820-B153-E28031A9B106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B340A-5A61-4697-821F-ED095970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41BBD-CB91-43E6-96DA-FDBB3BDA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E202-8DDB-4A4A-9B68-93D1A24D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8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6DB1E-674E-46AB-BCB3-12AF2725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ADDC-2CAB-4820-B153-E28031A9B106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A655A-3821-45BF-87A5-392316C9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B2FC4-B75D-45A2-BB26-4B3116F9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E202-8DDB-4A4A-9B68-93D1A24D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2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4103-30B1-4556-8EEB-511E2F73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767F3-5724-4DE4-B16B-289393E6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E556B-F4D7-451C-8C4A-BB05BCD91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D47BF-2DA5-48D6-A07B-8B71461D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ADDC-2CAB-4820-B153-E28031A9B106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7A06F-5062-46A0-B39B-408CD117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EBBC3-A6DA-4A23-B0D8-78521D37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E202-8DDB-4A4A-9B68-93D1A24D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0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276E-9041-4C45-BA0C-14AEDEEE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2AFED-B1A3-4891-8529-B8C2EB0EB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5CC4E-0314-45ED-A60F-4F9EF9432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35466-9307-4E13-AA3E-94F8998B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ADDC-2CAB-4820-B153-E28031A9B106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1C9FF-E585-476C-A7E7-E10AEB11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D708C-9C96-473B-A457-B6726531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E202-8DDB-4A4A-9B68-93D1A24D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28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F33F7-F6B9-4FDE-BD9B-E56058B5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33F5C-7F60-4B9A-8A2B-36C55BB40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048BE-F87B-4057-B568-6C19B23DD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AADDC-2CAB-4820-B153-E28031A9B106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41B8-8B5F-4109-8832-531065497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1814-D48F-4EB2-B7FD-8A48FE685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E202-8DDB-4A4A-9B68-93D1A24D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2">
            <a:extLst>
              <a:ext uri="{FF2B5EF4-FFF2-40B4-BE49-F238E27FC236}">
                <a16:creationId xmlns:a16="http://schemas.microsoft.com/office/drawing/2014/main" id="{56126E47-9406-41A3-B31C-7355EA5F33AD}"/>
              </a:ext>
            </a:extLst>
          </p:cNvPr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DF00D6-127C-42A6-B476-FC1801CE03E6}"/>
              </a:ext>
            </a:extLst>
          </p:cNvPr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6ED95D6-483D-4BD3-AD23-FE6B306E8513}"/>
              </a:ext>
            </a:extLst>
          </p:cNvPr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>
            <a:extLst>
              <a:ext uri="{FF2B5EF4-FFF2-40B4-BE49-F238E27FC236}">
                <a16:creationId xmlns:a16="http://schemas.microsoft.com/office/drawing/2014/main" id="{DFEFBE16-AFB0-48B2-AD96-0907ABED7866}"/>
              </a:ext>
            </a:extLst>
          </p:cNvPr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D2174612-6C84-4B96-87B9-280F9D248837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F6B27DE-7789-4BBE-9A82-8A2DD5CDD3EB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D4796C9-C64B-48EC-8341-B09E248091B8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11315D-1E39-4A21-8D9A-385173FADD51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2" name="Rectangle 62">
            <a:extLst>
              <a:ext uri="{FF2B5EF4-FFF2-40B4-BE49-F238E27FC236}">
                <a16:creationId xmlns:a16="http://schemas.microsoft.com/office/drawing/2014/main" id="{F0C30883-69B9-4DDC-9DF2-B2C53F9EEBD6}"/>
              </a:ext>
            </a:extLst>
          </p:cNvPr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7171AA-A373-43CE-BEC1-A27AF183BE68}"/>
              </a:ext>
            </a:extLst>
          </p:cNvPr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3A2B614-EF96-4F32-A40A-D7824A2D83C8}"/>
              </a:ext>
            </a:extLst>
          </p:cNvPr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1B1B2C22-6643-4F96-A119-690C26A6214C}"/>
              </a:ext>
            </a:extLst>
          </p:cNvPr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546BB5-B795-48DF-B354-53F37BCDDCEA}"/>
              </a:ext>
            </a:extLst>
          </p:cNvPr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28C276C-F4C4-4C43-8C1A-07AA3951E773}"/>
              </a:ext>
            </a:extLst>
          </p:cNvPr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48E184-35DF-46B7-B0F9-E4D818648074}"/>
              </a:ext>
            </a:extLst>
          </p:cNvPr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E43023-69A2-4C74-8032-4987D84AAF61}"/>
              </a:ext>
            </a:extLst>
          </p:cNvPr>
          <p:cNvSpPr txBox="1"/>
          <p:nvPr/>
        </p:nvSpPr>
        <p:spPr>
          <a:xfrm>
            <a:off x="466818" y="1345880"/>
            <a:ext cx="102359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changeassignee</a:t>
            </a:r>
            <a:r>
              <a:rPr lang="en-US" sz="1100" dirty="0"/>
              <a:t> </a:t>
            </a:r>
          </a:p>
          <a:p>
            <a:r>
              <a:rPr lang="en-US" sz="1100" dirty="0"/>
              <a:t>1 m/A0123456H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62BB42-A836-47EB-951C-65CB231B5C09}"/>
              </a:ext>
            </a:extLst>
          </p:cNvPr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835335-65BB-4854-B598-BFF7D3B7D868}"/>
              </a:ext>
            </a:extLst>
          </p:cNvPr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5E2E68-40F1-427A-B4A9-1667B0F49706}"/>
              </a:ext>
            </a:extLst>
          </p:cNvPr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9867CD-4314-40FB-AF1C-1741A6663D9A}"/>
              </a:ext>
            </a:extLst>
          </p:cNvPr>
          <p:cNvSpPr txBox="1"/>
          <p:nvPr/>
        </p:nvSpPr>
        <p:spPr>
          <a:xfrm>
            <a:off x="4243660" y="153802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7030A0"/>
                </a:solidFill>
              </a:rPr>
              <a:t>changeAssignee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1B7D07-FD59-4556-8283-06674238DB7C}"/>
              </a:ext>
            </a:extLst>
          </p:cNvPr>
          <p:cNvSpPr txBox="1"/>
          <p:nvPr/>
        </p:nvSpPr>
        <p:spPr>
          <a:xfrm>
            <a:off x="6372969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DA7B1C"/>
                </a:solidFill>
              </a:rPr>
              <a:t>indicateClubBookChanged</a:t>
            </a:r>
            <a:r>
              <a:rPr lang="en-US" sz="1400" dirty="0">
                <a:solidFill>
                  <a:srgbClr val="DA7B1C"/>
                </a:solidFill>
              </a:rPr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EA19D2-C340-4E10-A7C0-D27EA51450A4}"/>
              </a:ext>
            </a:extLst>
          </p:cNvPr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517099-0ACD-4626-9423-539FFD562EF8}"/>
              </a:ext>
            </a:extLst>
          </p:cNvPr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09FE27-1BEE-4689-A15F-DAED69455F2F}"/>
              </a:ext>
            </a:extLst>
          </p:cNvPr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2">
            <a:extLst>
              <a:ext uri="{FF2B5EF4-FFF2-40B4-BE49-F238E27FC236}">
                <a16:creationId xmlns:a16="http://schemas.microsoft.com/office/drawing/2014/main" id="{404D9E5D-39D0-488B-890B-815FC845253B}"/>
              </a:ext>
            </a:extLst>
          </p:cNvPr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rgbClr val="DA7B1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79BFDB-EE90-4C2F-82EB-6BB7C5D48CC0}"/>
              </a:ext>
            </a:extLst>
          </p:cNvPr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rgbClr val="DA7B1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F0EC2C6-8391-415C-80CA-6865080522CB}"/>
              </a:ext>
            </a:extLst>
          </p:cNvPr>
          <p:cNvSpPr/>
          <p:nvPr/>
        </p:nvSpPr>
        <p:spPr>
          <a:xfrm>
            <a:off x="8544794" y="1903100"/>
            <a:ext cx="142006" cy="234889"/>
          </a:xfrm>
          <a:prstGeom prst="rect">
            <a:avLst/>
          </a:prstGeom>
          <a:solidFill>
            <a:srgbClr val="DA7B1C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551582-FFD5-45B3-9561-A59FD468F7A0}"/>
              </a:ext>
            </a:extLst>
          </p:cNvPr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DA7B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32418B-066C-429B-A1F4-C39C0B8D66C2}"/>
              </a:ext>
            </a:extLst>
          </p:cNvPr>
          <p:cNvCxnSpPr/>
          <p:nvPr/>
        </p:nvCxnSpPr>
        <p:spPr>
          <a:xfrm>
            <a:off x="5943992" y="2094029"/>
            <a:ext cx="2549946" cy="0"/>
          </a:xfrm>
          <a:prstGeom prst="straightConnector1">
            <a:avLst/>
          </a:prstGeom>
          <a:ln w="19050">
            <a:solidFill>
              <a:srgbClr val="DA7B1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DBA5EE-A9F8-4136-9D63-6339DCD7B274}"/>
              </a:ext>
            </a:extLst>
          </p:cNvPr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5508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1</cp:revision>
  <dcterms:created xsi:type="dcterms:W3CDTF">2018-04-12T06:08:35Z</dcterms:created>
  <dcterms:modified xsi:type="dcterms:W3CDTF">2018-04-12T06:09:06Z</dcterms:modified>
</cp:coreProperties>
</file>