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1C29-245F-4A93-9E0C-133C2174F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356F7-C424-4D99-9BBA-19EB50A67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1080D-D661-4D9A-978E-42DB6BB2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9C86-9309-4B04-B72F-7BA9EE8725ED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AD8EB-5B15-44DC-AB6B-D0270DEE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15065-063C-41FB-AD8B-5063A385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F207-A0F7-49BE-A445-7C49F1A86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5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E603-013E-43E7-89CE-CC070A31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3D10B-5C63-463C-B038-A4DDE7141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44D2E-4164-43EB-A221-28AB99D3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9C86-9309-4B04-B72F-7BA9EE8725ED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4546-DCEF-4676-86D7-B8F4B205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7E603-E537-4CB4-8075-FCF1C029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F207-A0F7-49BE-A445-7C49F1A86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1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A6B66-FF30-4ACB-B5F7-2BD15C3AF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E9E78-C254-434C-BEB7-5D4550277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F7968-E72E-47BB-A330-48AAFE62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9C86-9309-4B04-B72F-7BA9EE8725ED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13527-D7A4-406E-A5D0-6D7E9D54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503CB-34F6-49C5-A9E1-543BC95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F207-A0F7-49BE-A445-7C49F1A86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47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2D44-A59C-439D-A896-6A97A37A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83493-6E7C-4E6A-8294-B7E46C8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2BFA-139D-46FC-BCE4-811B6AC4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9C86-9309-4B04-B72F-7BA9EE8725ED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23CE3-1879-4CE3-933E-3EE9B341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95A93-159D-401F-B45F-4EDCDE4C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F207-A0F7-49BE-A445-7C49F1A86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55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4FA5-B4FD-4E48-B7E3-69C741F2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04D6B-8757-4757-9E3C-888E5210D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41562-8206-4297-A073-27953281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9C86-9309-4B04-B72F-7BA9EE8725ED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2BED-013C-4903-8E65-AB006D36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EF88B-0FEC-416D-97D8-5BD195A8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F207-A0F7-49BE-A445-7C49F1A86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75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29FC-E31A-450A-BEC0-4FA2695C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52ABE-DFF9-4CE2-BB0B-9EAD66DD2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E57FD-8779-43BF-B268-AEEA075F5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C3CEB-7DF6-4845-B5F8-570D19DB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9C86-9309-4B04-B72F-7BA9EE8725ED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20A5F-5E07-451B-8ABE-DE202563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F20CA-7B3A-4CCC-B1F0-02BB773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F207-A0F7-49BE-A445-7C49F1A86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51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EA3C-FB3D-45FD-A529-ED0ED5EB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A8D14-51E8-4914-9698-BBA7C08CB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A6255-EAD5-4768-9ADA-55E622DF1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99BC9-DABE-466E-8F7B-54AE7A54C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8A630-D2F6-4071-B88E-32C3CD8B7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E63D6-34F1-48A4-BEF7-1425EC6D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9C86-9309-4B04-B72F-7BA9EE8725ED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A5909-4EF8-4739-8AB4-6DDA98DD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E95DF-DF4A-4C9B-8C29-F477CC6B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F207-A0F7-49BE-A445-7C49F1A86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77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D9F3-DCD4-4D79-ABD1-AD754627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F8498-9FBF-4663-BE71-6336C98F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9C86-9309-4B04-B72F-7BA9EE8725ED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79EA7-DC5A-4A1F-83FA-7A8DBF4C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39733-C077-4623-9D14-60C7FDA9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F207-A0F7-49BE-A445-7C49F1A86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51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4B839-71D7-4D3F-9851-C943EE31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9C86-9309-4B04-B72F-7BA9EE8725ED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4CC59-C524-430B-B5A3-578C70D0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FD813-3E3A-4357-96E7-E66444CE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F207-A0F7-49BE-A445-7C49F1A86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3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742D-487A-4D34-9428-1B46CBF7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151A-10A2-408C-83FB-16CE0345D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37ED5-DC52-4A61-9396-B49C994EA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4E6AF-E41E-47A3-A8F6-2ED5E271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9C86-9309-4B04-B72F-7BA9EE8725ED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70941-F1EB-4194-974C-AB5B22E4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9F129-F306-44A2-8C8D-BB68130D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F207-A0F7-49BE-A445-7C49F1A86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45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EDEA-DCF9-4FD7-BE46-7FB909EE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5D6F2-39F6-4F0A-9D8D-4038506C7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F1F7D-6BD8-4ADC-B950-D20D12440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7E556-E630-445E-831E-0DCAD298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9C86-9309-4B04-B72F-7BA9EE8725ED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CD21F-5935-4C9B-8619-40DFFD90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18D7D-FA33-4467-8E00-3986ED7E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F207-A0F7-49BE-A445-7C49F1A86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39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BB5CB8-F87B-4DAE-8C32-4954067B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44EED-4E8D-4693-AEC9-B545850F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8921D-5652-43ED-9E57-F03A46FF1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89C86-9309-4B04-B72F-7BA9EE8725ED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6F9FC-B1F1-4A93-BA17-3F57D8585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E4DC8-7CA5-4E39-A882-9C8BF5AA7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1F207-A0F7-49BE-A445-7C49F1A86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27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4F7A0DD1-22A2-487C-9E24-72F9762F13AE}"/>
              </a:ext>
            </a:extLst>
          </p:cNvPr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139ABA0E-884B-4652-AA70-C7357A4A4AEE}"/>
              </a:ext>
            </a:extLst>
          </p:cNvPr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1B08C1-8C68-4CA1-96BE-15C3F3324D8B}"/>
              </a:ext>
            </a:extLst>
          </p:cNvPr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294C747-96C3-4444-8539-AACE1221C9DA}"/>
              </a:ext>
            </a:extLst>
          </p:cNvPr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045D689F-E77D-4316-95AD-9110EB62BB47}"/>
              </a:ext>
            </a:extLst>
          </p:cNvPr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:Club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DD824-B208-4578-BA61-1DC3274B15A8}"/>
              </a:ext>
            </a:extLst>
          </p:cNvPr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8EC615C-84A8-4DDF-BE4E-218DFFED7D2D}"/>
              </a:ext>
            </a:extLst>
          </p:cNvPr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E3F0561A-6A65-41D6-8080-812AFA42352D}"/>
              </a:ext>
            </a:extLst>
          </p:cNvPr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c:ChangeAssignee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Command</a:t>
            </a:r>
            <a:endParaRPr lang="en-SG" sz="9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24DD13-2FD1-4EC4-ADA1-BA93530405B2}"/>
              </a:ext>
            </a:extLst>
          </p:cNvPr>
          <p:cNvCxnSpPr>
            <a:stCxn id="13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37C09EC-C89B-43FA-A8A2-D57F49EDEC52}"/>
              </a:ext>
            </a:extLst>
          </p:cNvPr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61A72F-2441-4950-B3BB-AA30AD335585}"/>
              </a:ext>
            </a:extLst>
          </p:cNvPr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E6682C-6C14-4C8D-891D-690A97CBE3C9}"/>
              </a:ext>
            </a:extLst>
          </p:cNvPr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0EEC37-0DA0-4ABC-ACA9-AC25C92F6FAA}"/>
              </a:ext>
            </a:extLst>
          </p:cNvPr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5ACE6A-8977-46CD-B22E-C3AB00C9FA5B}"/>
              </a:ext>
            </a:extLst>
          </p:cNvPr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724532-A1C4-435E-AF0A-E959C4DE7233}"/>
              </a:ext>
            </a:extLst>
          </p:cNvPr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2F03FA-2360-48DC-902A-60513C37AAC6}"/>
              </a:ext>
            </a:extLst>
          </p:cNvPr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EC4B5ED3-9E58-448E-B9FE-8CDB8EA3EDC0}"/>
              </a:ext>
            </a:extLst>
          </p:cNvPr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2B771A-EF57-449B-A66E-41A0CF080147}"/>
              </a:ext>
            </a:extLst>
          </p:cNvPr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6B00C32-76F6-4345-B017-F26E548A03B0}"/>
              </a:ext>
            </a:extLst>
          </p:cNvPr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B72D93-CB3B-4356-AE36-051DDDD75CBD}"/>
              </a:ext>
            </a:extLst>
          </p:cNvPr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83160DF-5FD0-43C5-9FEA-2CF3C1944C65}"/>
              </a:ext>
            </a:extLst>
          </p:cNvPr>
          <p:cNvSpPr/>
          <p:nvPr/>
        </p:nvSpPr>
        <p:spPr>
          <a:xfrm>
            <a:off x="8704948" y="4516745"/>
            <a:ext cx="152400" cy="199803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CB394E-AC97-45F5-8FFB-B5E2C2FE3780}"/>
              </a:ext>
            </a:extLst>
          </p:cNvPr>
          <p:cNvCxnSpPr/>
          <p:nvPr/>
        </p:nvCxnSpPr>
        <p:spPr>
          <a:xfrm>
            <a:off x="6850663" y="4566901"/>
            <a:ext cx="1836137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BCE4C1-59F0-4DDA-B460-C74BE4A4353B}"/>
              </a:ext>
            </a:extLst>
          </p:cNvPr>
          <p:cNvCxnSpPr/>
          <p:nvPr/>
        </p:nvCxnSpPr>
        <p:spPr>
          <a:xfrm flipV="1">
            <a:off x="6866922" y="4672902"/>
            <a:ext cx="1838026" cy="975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054C1B-9C84-426E-AED8-6AF03ED6CC24}"/>
              </a:ext>
            </a:extLst>
          </p:cNvPr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5AB6B9A-D817-4D6E-88F9-CD8D39794D8D}"/>
              </a:ext>
            </a:extLst>
          </p:cNvPr>
          <p:cNvSpPr txBox="1"/>
          <p:nvPr/>
        </p:nvSpPr>
        <p:spPr>
          <a:xfrm>
            <a:off x="7150189" y="4388960"/>
            <a:ext cx="142484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rgbClr val="7030A0"/>
                </a:solidFill>
              </a:rPr>
              <a:t>changeAssignee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4B398B-6B2C-4C6B-9CF5-C78B0B24A8B4}"/>
              </a:ext>
            </a:extLst>
          </p:cNvPr>
          <p:cNvSpPr txBox="1"/>
          <p:nvPr/>
        </p:nvSpPr>
        <p:spPr>
          <a:xfrm>
            <a:off x="1685203" y="3136807"/>
            <a:ext cx="1424846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/>
              <a:t>parseCommand</a:t>
            </a:r>
            <a:endParaRPr lang="en-US" sz="1050" dirty="0"/>
          </a:p>
          <a:p>
            <a:r>
              <a:rPr lang="en-US" sz="1050" dirty="0"/>
              <a:t>(“</a:t>
            </a:r>
            <a:r>
              <a:rPr lang="en-US" sz="1050" dirty="0" err="1"/>
              <a:t>changeassignee</a:t>
            </a:r>
            <a:r>
              <a:rPr lang="en-US" sz="1050" dirty="0"/>
              <a:t> </a:t>
            </a:r>
          </a:p>
          <a:p>
            <a:r>
              <a:rPr lang="en-US" sz="1050" dirty="0"/>
              <a:t>1 m/A0123456H”)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AD0B68-D6E0-4C91-9F4F-9500D64F5B25}"/>
              </a:ext>
            </a:extLst>
          </p:cNvPr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22D172-2D77-46BA-B7B6-F277306D4F9E}"/>
              </a:ext>
            </a:extLst>
          </p:cNvPr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C8854335-069C-46AC-B1B0-9C5FD50A9C32}"/>
              </a:ext>
            </a:extLst>
          </p:cNvPr>
          <p:cNvSpPr/>
          <p:nvPr/>
        </p:nvSpPr>
        <p:spPr>
          <a:xfrm>
            <a:off x="7020246" y="4946375"/>
            <a:ext cx="1174848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result:Command</a:t>
            </a:r>
            <a:r>
              <a:rPr lang="en-US" sz="1050" dirty="0">
                <a:solidFill>
                  <a:schemeClr val="bg1"/>
                </a:solidFill>
              </a:rPr>
              <a:t> 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EE391F-D895-4422-9521-93C62E869077}"/>
              </a:ext>
            </a:extLst>
          </p:cNvPr>
          <p:cNvSpPr/>
          <p:nvPr/>
        </p:nvSpPr>
        <p:spPr>
          <a:xfrm>
            <a:off x="7531470" y="5300829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AAAB18-E19F-42AE-BB1D-48EF9BD766B4}"/>
              </a:ext>
            </a:extLst>
          </p:cNvPr>
          <p:cNvCxnSpPr>
            <a:endCxn id="33" idx="1"/>
          </p:cNvCxnSpPr>
          <p:nvPr/>
        </p:nvCxnSpPr>
        <p:spPr>
          <a:xfrm>
            <a:off x="6865047" y="5386517"/>
            <a:ext cx="6664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06FAFD-E7C8-40B4-9BE6-A90657ECCB30}"/>
              </a:ext>
            </a:extLst>
          </p:cNvPr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8F29D8F6-ECD5-4DCA-ABE4-49B2C34C1427}"/>
              </a:ext>
            </a:extLst>
          </p:cNvPr>
          <p:cNvSpPr/>
          <p:nvPr/>
        </p:nvSpPr>
        <p:spPr>
          <a:xfrm>
            <a:off x="4231981" y="2865015"/>
            <a:ext cx="1778201" cy="4968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ChangeAssignee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CommandParser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EB6AF8-2431-426A-9E44-DA4A79614A6E}"/>
              </a:ext>
            </a:extLst>
          </p:cNvPr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31F7B5E-43FC-4A2E-B7DF-FCA6678F7C18}"/>
              </a:ext>
            </a:extLst>
          </p:cNvPr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E2EB3D-4E3B-42D6-BD8B-23BA46B393B3}"/>
              </a:ext>
            </a:extLst>
          </p:cNvPr>
          <p:cNvCxnSpPr>
            <a:stCxn id="38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499E4BD-88A5-47DC-B2F9-161CDB82FBD1}"/>
              </a:ext>
            </a:extLst>
          </p:cNvPr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33B210-651B-411C-9EFA-8916A6799D92}"/>
              </a:ext>
            </a:extLst>
          </p:cNvPr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DA2AC2-C493-428A-9019-8B5B3AD5DF71}"/>
              </a:ext>
            </a:extLst>
          </p:cNvPr>
          <p:cNvCxnSpPr/>
          <p:nvPr/>
        </p:nvCxnSpPr>
        <p:spPr>
          <a:xfrm>
            <a:off x="6858000" y="512409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DCB70A-A8BE-4940-9B33-580114D388A4}"/>
              </a:ext>
            </a:extLst>
          </p:cNvPr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D2BFAD-C852-4416-BA3F-32D59771FCB0}"/>
              </a:ext>
            </a:extLst>
          </p:cNvPr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2DBED40-8DAA-479C-B3A4-F1FD5579E371}"/>
              </a:ext>
            </a:extLst>
          </p:cNvPr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1FEB61-BE1F-43FB-9CF1-85DA9F2319F1}"/>
              </a:ext>
            </a:extLst>
          </p:cNvPr>
          <p:cNvSpPr txBox="1"/>
          <p:nvPr/>
        </p:nvSpPr>
        <p:spPr>
          <a:xfrm>
            <a:off x="3511122" y="3669233"/>
            <a:ext cx="14248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parse (“</a:t>
            </a:r>
            <a:r>
              <a:rPr lang="en-US" sz="1000" dirty="0" err="1"/>
              <a:t>changeassignee</a:t>
            </a:r>
            <a:r>
              <a:rPr lang="en-US" sz="1000" dirty="0"/>
              <a:t> </a:t>
            </a:r>
          </a:p>
          <a:p>
            <a:r>
              <a:rPr lang="en-US" sz="1000" dirty="0"/>
              <a:t>1 m/A0123456H”)</a:t>
            </a:r>
          </a:p>
        </p:txBody>
      </p:sp>
    </p:spTree>
    <p:extLst>
      <p:ext uri="{BB962C8B-B14F-4D97-AF65-F5344CB8AC3E}">
        <p14:creationId xmlns:p14="http://schemas.microsoft.com/office/powerpoint/2010/main" val="151076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1</cp:revision>
  <dcterms:created xsi:type="dcterms:W3CDTF">2018-04-12T06:00:10Z</dcterms:created>
  <dcterms:modified xsi:type="dcterms:W3CDTF">2018-04-12T06:03:19Z</dcterms:modified>
</cp:coreProperties>
</file>