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113DD-6487-41D7-B39F-7FB18EBC2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2684D-E777-4221-97C6-6BA21DF40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6ECBA-F77E-4009-8384-F6E51151E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1CD4-8555-4E59-9AFB-A60B2295EDE3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957B7-F841-4551-B3D2-3ADE3516C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BC7F5-A54A-4CA7-BD45-BD31639AF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3806-F398-4C26-85D4-E25F9AEEE3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19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84314-0995-4FAC-9AAA-80AD8C591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FAF9A-9B53-4D34-98A8-BD59E43F2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6FA51-73FE-4E6B-8ACE-48A8A9C5F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1CD4-8555-4E59-9AFB-A60B2295EDE3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9579C-FB42-4B9C-AAD4-D75025D4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12030-969A-4EA3-AFBD-C7745F96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3806-F398-4C26-85D4-E25F9AEEE3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95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26EA0C-D023-43CA-9DD2-A8E138831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2CCE0-A3BC-4603-8669-63CFF0D09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E3699-5938-4228-91A0-A52BBD546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1CD4-8555-4E59-9AFB-A60B2295EDE3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00CF6-CFBF-401A-AFBF-96381800B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497EF-88CA-42D3-A57A-8D27B38F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3806-F398-4C26-85D4-E25F9AEEE3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37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F4E0E-4B87-4DF5-87D7-EF1E01AE0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D05D3-B6E1-47B6-9D4A-CD08782FA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A1AD4-AD34-43FF-9A07-2AD16464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1CD4-8555-4E59-9AFB-A60B2295EDE3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171DC-2299-4883-AC98-7B3BFF678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C6038-7789-44AA-8DED-2E5EE3153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3806-F398-4C26-85D4-E25F9AEEE3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55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F1EE0-6458-4305-A338-B20E43946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96126-64CC-452B-A881-40F3AE0ED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A9C75-C09C-49B5-8F2D-EE7E6FCB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1CD4-8555-4E59-9AFB-A60B2295EDE3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50B59-B403-4A14-AFCB-DE696930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42ED6-3371-4DFE-A7F2-6FCC8CD12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3806-F398-4C26-85D4-E25F9AEEE3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CCCE-CE08-4BF6-BEC2-005BEEDC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597A3-FE68-4E2C-983D-11639AD7E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A5733-323B-4F2D-BF94-57AC24167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82C7E-D8F2-4DF9-83CB-5C730DD01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1CD4-8555-4E59-9AFB-A60B2295EDE3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A8367-8817-4F35-8B1D-8AED45C76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8877D-A387-41CD-9916-3BA4472CF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3806-F398-4C26-85D4-E25F9AEEE3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238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8B2C-CE97-4CF5-A658-8C36AF63A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54397-46E5-4949-B1CA-D8556FB7E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65FF7-8C1C-426F-BE55-1ECA7D747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24A145-6288-45BD-B725-A1604AD6C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E0B0C6-7DFA-4F47-B810-992A9DC9E0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BFB43F-CDF4-4F9C-A147-4DAA34242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1CD4-8555-4E59-9AFB-A60B2295EDE3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B148C1-38B6-4780-A211-6532B2AE8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A2C2E7-51F2-4B53-83D4-681F3F9B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3806-F398-4C26-85D4-E25F9AEEE3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78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A04B6-A815-4758-9E7E-AF01E5EE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1A004-AA09-4878-B7A9-99953B7F9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1CD4-8555-4E59-9AFB-A60B2295EDE3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21C40-C65F-4226-88A3-4C29B7836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9ED3BA-27F9-40D3-A37E-2A33D884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3806-F398-4C26-85D4-E25F9AEEE3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19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2E610E-F2E2-4CCF-B87A-EA8478AA2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1CD4-8555-4E59-9AFB-A60B2295EDE3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85E6F2-EF63-47CA-BED9-1C8E3CCD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A5C57-62DA-49AB-94AD-13AEF9FC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3806-F398-4C26-85D4-E25F9AEEE3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66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980A0-6D3A-4E6E-9407-71D363D06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0A6BA-F44C-466E-9678-9CB3D97DA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94D5D-B76A-4609-BD6F-F3464F258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4C6A2-4E7E-44BA-8775-7EA74686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1CD4-8555-4E59-9AFB-A60B2295EDE3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CD8CD-A2F7-45B3-BE70-B1267EF3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0CC47-9DC9-4AB2-94C5-2073D2C1F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3806-F398-4C26-85D4-E25F9AEEE3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75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A32EB-480A-4E72-8017-96AE74D78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8D4BC-DD14-409B-B569-AC0A218E1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F2D24-CD60-4D19-99E5-BBAF68E22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6F8A2-1A9B-46E9-8A60-695BCA557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1CD4-8555-4E59-9AFB-A60B2295EDE3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C5893-B57A-43E1-9654-322669A7F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07C91-046F-4468-9715-1DCB9E77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3806-F398-4C26-85D4-E25F9AEEE3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31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8BB04-5C85-4872-853E-8C788BD56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4D4B3-B62A-4F0A-96FF-622DE041B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E43D1-DC14-4F45-B8AF-C5CEE701C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71CD4-8555-4E59-9AFB-A60B2295EDE3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202B5-0ADC-4023-AC35-09ECD495F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5E3C3-4CE8-437A-9D14-B5D1174BD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43806-F398-4C26-85D4-E25F9AEEE3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30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2">
            <a:extLst>
              <a:ext uri="{FF2B5EF4-FFF2-40B4-BE49-F238E27FC236}">
                <a16:creationId xmlns:a16="http://schemas.microsoft.com/office/drawing/2014/main" id="{0463A386-CD55-4388-BB92-0C7ED09FF031}"/>
              </a:ext>
            </a:extLst>
          </p:cNvPr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B14702-17E1-4A7B-9C62-D161DC2301BD}"/>
              </a:ext>
            </a:extLst>
          </p:cNvPr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C17A036-CD38-4D90-A841-949A395AB053}"/>
              </a:ext>
            </a:extLst>
          </p:cNvPr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>
            <a:extLst>
              <a:ext uri="{FF2B5EF4-FFF2-40B4-BE49-F238E27FC236}">
                <a16:creationId xmlns:a16="http://schemas.microsoft.com/office/drawing/2014/main" id="{490410FE-B077-4EFB-BD28-07178D6675ED}"/>
              </a:ext>
            </a:extLst>
          </p:cNvPr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72E5C9D4-3AA4-4445-BCCC-C25EE8225342}"/>
                </a:ext>
              </a:extLst>
            </p:cNvPr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0BB15EC-17BF-4D65-BC47-ADFB450E1FF3}"/>
                </a:ext>
              </a:extLst>
            </p:cNvPr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E9DF23E-648E-42BD-87B8-E75FC3044520}"/>
                </a:ext>
              </a:extLst>
            </p:cNvPr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422BEC1-AA10-4CE8-8C7B-DA40B0F62C9B}"/>
                </a:ext>
              </a:extLst>
            </p:cNvPr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2" name="Rectangle 62">
            <a:extLst>
              <a:ext uri="{FF2B5EF4-FFF2-40B4-BE49-F238E27FC236}">
                <a16:creationId xmlns:a16="http://schemas.microsoft.com/office/drawing/2014/main" id="{8413CDEC-3FA1-4B27-A950-746581ACDB42}"/>
              </a:ext>
            </a:extLst>
          </p:cNvPr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BCF48C-A7B2-477D-9349-CDAA00EE7C4A}"/>
              </a:ext>
            </a:extLst>
          </p:cNvPr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806534C-289A-4E1D-97AD-8AE5A25544A3}"/>
              </a:ext>
            </a:extLst>
          </p:cNvPr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5" name="Rectangle 62">
            <a:extLst>
              <a:ext uri="{FF2B5EF4-FFF2-40B4-BE49-F238E27FC236}">
                <a16:creationId xmlns:a16="http://schemas.microsoft.com/office/drawing/2014/main" id="{46C57F4E-45AA-48DC-9575-DCEDCCDF89A6}"/>
              </a:ext>
            </a:extLst>
          </p:cNvPr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12CE89-5887-437C-9969-A61054F221A4}"/>
              </a:ext>
            </a:extLst>
          </p:cNvPr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A48225B-DB8C-4D09-A7DD-D078552C7EAC}"/>
              </a:ext>
            </a:extLst>
          </p:cNvPr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C5B11C-42E7-4454-8D57-F70A7926F58D}"/>
              </a:ext>
            </a:extLst>
          </p:cNvPr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B3BD30D-1F80-4658-B331-DEC2E54566F7}"/>
              </a:ext>
            </a:extLst>
          </p:cNvPr>
          <p:cNvSpPr txBox="1"/>
          <p:nvPr/>
        </p:nvSpPr>
        <p:spPr>
          <a:xfrm>
            <a:off x="466818" y="1345880"/>
            <a:ext cx="92470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changestatus</a:t>
            </a:r>
            <a:r>
              <a:rPr lang="en-US" sz="1100" dirty="0"/>
              <a:t> </a:t>
            </a:r>
          </a:p>
          <a:p>
            <a:r>
              <a:rPr lang="en-US" sz="1100" dirty="0"/>
              <a:t>1 </a:t>
            </a:r>
            <a:r>
              <a:rPr lang="en-US" sz="1100" dirty="0" err="1"/>
              <a:t>st</a:t>
            </a:r>
            <a:r>
              <a:rPr lang="en-US" sz="1100" dirty="0"/>
              <a:t>/Completed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52520C-6D8E-47BD-A621-FBB0B1C25F63}"/>
              </a:ext>
            </a:extLst>
          </p:cNvPr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0711A7B-BC64-4057-92CE-E861514096D0}"/>
              </a:ext>
            </a:extLst>
          </p:cNvPr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C5BE02-5FCD-4EFC-970C-9556087B3406}"/>
              </a:ext>
            </a:extLst>
          </p:cNvPr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0AB643F-C52B-4719-B497-F82948BA6326}"/>
              </a:ext>
            </a:extLst>
          </p:cNvPr>
          <p:cNvSpPr txBox="1"/>
          <p:nvPr/>
        </p:nvSpPr>
        <p:spPr>
          <a:xfrm>
            <a:off x="4243660" y="153802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>
                <a:solidFill>
                  <a:srgbClr val="7030A0"/>
                </a:solidFill>
              </a:rPr>
              <a:t>changeStatus</a:t>
            </a:r>
            <a:r>
              <a:rPr lang="en-US" sz="14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3AFD32-0C3E-4463-BE7A-E3AF00D017FD}"/>
              </a:ext>
            </a:extLst>
          </p:cNvPr>
          <p:cNvSpPr txBox="1"/>
          <p:nvPr/>
        </p:nvSpPr>
        <p:spPr>
          <a:xfrm>
            <a:off x="6372969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DA7B1C"/>
                </a:solidFill>
              </a:rPr>
              <a:t>indicateClubBookChanged</a:t>
            </a:r>
            <a:r>
              <a:rPr lang="en-US" sz="1400" dirty="0">
                <a:solidFill>
                  <a:srgbClr val="DA7B1C"/>
                </a:solidFill>
              </a:rPr>
              <a:t>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63B4488-E2AC-4E38-BC8F-F8B998A82715}"/>
              </a:ext>
            </a:extLst>
          </p:cNvPr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6750C7-0DE4-4313-88F6-D7EA8A2F9E29}"/>
              </a:ext>
            </a:extLst>
          </p:cNvPr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223238-49ED-4116-B02B-65A340613F01}"/>
              </a:ext>
            </a:extLst>
          </p:cNvPr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62">
            <a:extLst>
              <a:ext uri="{FF2B5EF4-FFF2-40B4-BE49-F238E27FC236}">
                <a16:creationId xmlns:a16="http://schemas.microsoft.com/office/drawing/2014/main" id="{D61421CA-6647-41FE-9D7B-C63511F2D162}"/>
              </a:ext>
            </a:extLst>
          </p:cNvPr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rgbClr val="DA7B1C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B4076AD-53F0-4C0E-9579-D1183A376FD0}"/>
              </a:ext>
            </a:extLst>
          </p:cNvPr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rgbClr val="DA7B1C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84244EB-ABB6-4F14-8A76-D99FE8450CA7}"/>
              </a:ext>
            </a:extLst>
          </p:cNvPr>
          <p:cNvSpPr/>
          <p:nvPr/>
        </p:nvSpPr>
        <p:spPr>
          <a:xfrm>
            <a:off x="8544794" y="1903100"/>
            <a:ext cx="142006" cy="234889"/>
          </a:xfrm>
          <a:prstGeom prst="rect">
            <a:avLst/>
          </a:prstGeom>
          <a:solidFill>
            <a:srgbClr val="DA7B1C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D583341-5479-4478-BB6B-B24060D9380A}"/>
              </a:ext>
            </a:extLst>
          </p:cNvPr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DA7B1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05AB1AB-463B-441D-A873-F0188EF1CBFE}"/>
              </a:ext>
            </a:extLst>
          </p:cNvPr>
          <p:cNvCxnSpPr/>
          <p:nvPr/>
        </p:nvCxnSpPr>
        <p:spPr>
          <a:xfrm>
            <a:off x="5943992" y="2094029"/>
            <a:ext cx="2549946" cy="0"/>
          </a:xfrm>
          <a:prstGeom prst="straightConnector1">
            <a:avLst/>
          </a:prstGeom>
          <a:ln w="19050">
            <a:solidFill>
              <a:srgbClr val="DA7B1C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8B2F122-EB14-4B42-BC21-961286C319FB}"/>
              </a:ext>
            </a:extLst>
          </p:cNvPr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513284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Chowdhary</dc:creator>
  <cp:lastModifiedBy>Yash Chowdhary</cp:lastModifiedBy>
  <cp:revision>1</cp:revision>
  <dcterms:created xsi:type="dcterms:W3CDTF">2018-04-10T14:44:14Z</dcterms:created>
  <dcterms:modified xsi:type="dcterms:W3CDTF">2018-04-10T14:45:29Z</dcterms:modified>
</cp:coreProperties>
</file>