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AFBD-86DB-4134-8FD4-858CFA3D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9A0AF-2A04-49A2-A31E-7C47213D8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B8A8-BF76-4671-ACD3-6F1F156F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BB73-8FD3-4E77-8241-96B8B814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14FA-BA34-49E3-8A43-B5DB5BCF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0AD2-4A3F-4877-8158-262D39F8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26084-5E79-4D84-B964-827F34BBE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1BA8-73E4-42CE-94B3-EACC423F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8C65-1A81-40C6-A94C-A986B208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0245-0C0C-4B82-B6CF-7A47FB58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4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184F9-A160-46A4-9CB7-91512DFA2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97CDD-D844-4FFC-8D3B-40834A01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1E85-D9D3-4CF1-AC31-BBB96500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BEE5-98EC-448B-AE62-1FE4FB8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67EF-1C8F-4528-8E41-C526F64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E6A2-A8C0-4999-A2E0-77ECEB40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3CC6-4C2C-459C-9155-7FDEC840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C707-17C3-4995-9154-BB016C82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C252-44A9-421F-B8D6-D9D3FCE1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90111-9976-45B6-BF4D-6D8F23E5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732A-2E46-4741-BC08-1360058C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CB32-CB4E-4420-B0B6-0826AD4D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CACC-E962-43B8-A180-C3482A31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EACB-8774-4439-AFDC-D451A39A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C5F7-5073-45F4-8A75-D6A272CB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5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A4A8-6B92-442C-96B9-1A4A25DC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FEC7-29E5-4424-B3B7-68F8B6EBA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61AD-1FF7-47A3-980B-6BD6435C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181A0-54EB-43BC-BBD7-7E61A7CF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15B4-076F-4F73-8E38-DC5487DD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4AC9-2296-4D08-9A18-E94A6106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52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8517-BB6C-4264-B0A1-89AF45EC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DE91-C9A9-41F9-9EAC-E6EB9617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7919A-9C5B-4646-8729-2331B62B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87110-E484-4C90-A4C6-9647001DB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CAD28-36E9-45FB-A540-10E73C842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FDB07-9FA1-4924-AA10-1D9BE8C1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A4411-3C0D-40FC-8F91-3FF3B37A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C854A-5926-4662-ACEA-9F7B138B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06C-9818-477C-AC64-C6D9FF1B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65665-B402-4B58-ACB0-E0F1CE9A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3C1E6-7113-4D89-BB97-4393D0F3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312CA-23FE-4249-A78A-FE673AF7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41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DDFB3-7B0F-4A43-9ADF-7C2AD95D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9FE11-F8D2-46ED-90C1-6E94120F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90EB2-D0AA-4974-8A2F-41B2ACE1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9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9823-A4EC-4F36-B06C-7BE128AB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2A2F-049B-4B87-8F6D-02D3AC53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14EA5-FCFC-463C-80F3-24831CAB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850E2-06AC-4768-9055-5D5E9812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73625-50B7-4796-A8B6-F0860389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BD05-BAA1-41A1-BC1A-FBD4538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9831-4F55-461A-924D-5A2016EE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01347-2639-487B-BABC-467EDB55A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5F731-276D-40E5-9934-BF2C5F73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169A-C929-4BE7-AF79-1BC073BE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A43F6-3E7A-47D8-B3A3-4AAAB30B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F6CD-A800-4825-9AD3-62A4215B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91262-A926-4E75-AF23-C83AB483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9FFD9-8EDD-47D2-AFF0-6FD40084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E795-9B63-4E49-A67A-1179FEB4D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FE6CF-FE43-4BF4-8493-32801B061A91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E9A0-7D81-4C94-A9B4-E96063D0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06E3-CE73-4B98-A081-684D8F532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EE56-89AA-4883-859B-C9BC9ABFE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068DE690-3B41-44DE-91E5-1DAD7945F13B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E3A362BD-AEA4-426B-9304-314694649F1F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819F9-3E58-41AD-A638-B12F80E56AD5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CF2174-7E04-40A1-BDA4-7E1BAC39CD89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202E536A-4A8B-4EB4-95F8-3A47B717C1A8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82202C-0A87-474E-AFC2-85BA4CC97D41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825315-9C5F-47F9-A4AD-285DE6FE5765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A868938E-56E6-4B75-9775-5B1639BE9516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d:DeleteTask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C84938-416A-4FB7-BE1A-F54376E2201D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B4943C-C10A-4239-8DFF-11721065ABA1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D86F2E-33EC-45B5-AAF9-7BEA015970FA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36CE33-5359-4686-8FA9-A294EAF2E43E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DBF57-E9ED-44A5-90ED-85CF226AA328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081D98-BF21-4A3B-81DE-062E1D488E0D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CEC6BA-F9B0-4450-97C0-8E2C1D752E88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93F433-2169-4E99-BD45-7817F5B3ACED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CCC2F1A6-9701-47C5-8AB1-6524B029BD4F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B5ED56-54B4-4689-943A-E8FC7502B622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7B113D7-360F-4ACD-B38B-B726A99DC363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363F6-C252-4F19-B16C-8B059DA3707F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022165-6654-4225-BD7F-B2189CE5EB56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023CF9-1CAF-417F-BFF6-43791DFEAEB7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D98504-555E-4CEC-B861-B7C822C86541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0F37AF-21F8-4F1F-8F7F-FBBB9F08F367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0044EC-E4EC-4AD5-B9AE-BA12D84A3A8D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deleteTask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C98E79-A607-42B0-86C2-E1C34F1966F2}"/>
              </a:ext>
            </a:extLst>
          </p:cNvPr>
          <p:cNvSpPr txBox="1"/>
          <p:nvPr/>
        </p:nvSpPr>
        <p:spPr>
          <a:xfrm>
            <a:off x="1685203" y="3136807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deletetask</a:t>
            </a:r>
            <a:r>
              <a:rPr lang="en-US" sz="1050" dirty="0"/>
              <a:t> 1”)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BFE308-E5B5-4917-82DA-29BA83719EC6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FFB406-3061-4B5A-822A-7123B56D3AA6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11C8913C-C11E-4159-BAAB-E7DA48B85AD6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E48BDD-6201-415D-95A3-B80984E29686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D6BEF-3CA8-4E80-8F2A-E4A4E5F58538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CFE73F-8E4B-4439-921E-2531B8EAC099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12BECDD5-C0BA-4189-AB43-99BA5DF4583E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DeleteTaskCommand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E1741E-EB72-4699-9733-431EDD8C8AC1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5B7D621-6BE1-4705-A5E0-8B58F8C32F4C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52F133-F623-4103-9D9F-E0D2C46F018A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2D57220-F5AE-4E6B-BBB3-9EA56A104AA3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3DFFAF-3151-4F6A-B329-34826B5DBF19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9CB2AE-2C4B-4ADB-98DC-E7E9D2F60874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DF40B7-FBB9-46C8-BA03-C9C82DFF2C0C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1830B6-EFCF-4BAD-A635-5119097EA8A3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1CB334-6E29-4025-9E50-4F4BF5C23C2A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3D5C1D-1EDC-4861-836C-AAEF3725DC5A}"/>
              </a:ext>
            </a:extLst>
          </p:cNvPr>
          <p:cNvSpPr txBox="1"/>
          <p:nvPr/>
        </p:nvSpPr>
        <p:spPr>
          <a:xfrm>
            <a:off x="3511122" y="3669233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deletetask</a:t>
            </a:r>
            <a:r>
              <a:rPr lang="en-US" sz="1000" dirty="0"/>
              <a:t> 1”)</a:t>
            </a:r>
          </a:p>
        </p:txBody>
      </p:sp>
    </p:spTree>
    <p:extLst>
      <p:ext uri="{BB962C8B-B14F-4D97-AF65-F5344CB8AC3E}">
        <p14:creationId xmlns:p14="http://schemas.microsoft.com/office/powerpoint/2010/main" val="103996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2018-04-10T14:25:12Z</dcterms:created>
  <dcterms:modified xsi:type="dcterms:W3CDTF">2018-04-10T14:26:25Z</dcterms:modified>
</cp:coreProperties>
</file>