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4332-6820-4B6B-98D2-A208D7DEE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A722B-29C3-44E0-8008-589AAA397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604C-69EC-41A1-98CA-2FE8D456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87FA3-8917-402D-9A90-DE7B5C9F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7448-A372-4A9D-BFC5-B8F280AD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C86B-87C2-4D19-B025-3C6EBE96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0F3DF-2721-4C61-BE0C-6538A2E9F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F1AEE-039D-4097-8769-ED0EAFAF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9474C-6D5A-4898-B2DA-D1C6F0F3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4E70-3C4F-48F6-81DB-A1163B89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65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CEA3B-291C-4C48-BA10-9FEF64F9A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6505-35B2-48A2-B5E0-2813F1F83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76F3-BB76-420B-A04D-0F805F38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D54F7-B485-43C5-8EF8-F4C0DBC6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87732-0D59-4ECB-9C82-66A806FE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3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50FA-26BB-4DB4-8AB0-1D0B8BD8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877C-7966-49FB-A772-34A1A989B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80E8-06CA-45CB-8C7E-D0D99A0A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30CA-3B1E-4318-81A5-B624403B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1F2E4-82C5-474D-A2DB-E5EF8348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A32F-9B09-4102-9C3D-563FF264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F2118-0A69-4192-9B15-5DA061FDA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DA3C-35F9-4991-9BA1-40470976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042A6-4F19-45AB-8954-5CDD499F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E93C-88E8-4E9F-AF95-0C74340B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F821-0ED3-47C7-8FF1-8D4E6F36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A892-1939-46A6-A332-2C161CACA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FC85B-6B8B-407F-8ABA-080FB4BA9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7B995-211A-4966-8758-605A9C9A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7E3C2-9E88-4940-8514-B4B770F0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1A238-C3D8-48F4-8B6D-5A5B282D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7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1732-511A-4832-9DC4-1E8CB17D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5EB21-8A2C-47E9-8D3A-D6CEC49B9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86A8D-769E-4D4D-97E4-476B7BF4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5676D-5CDD-404E-9DE4-8BB3A5794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7D75D-821F-47C2-867D-1DE74EFC2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1558B-94DA-459C-8E20-6EDC33E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92B63-562F-47EE-9C32-631EC2BE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94D58-0B10-4471-851A-26A97A04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9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37C5-F5D2-4E1F-8652-160DA1C0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FA5BA-D33D-4D37-BC66-3DA1F4C3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18950-2297-4499-9D32-3B2F609C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CD9F5-DB75-45E7-BB9C-42977B3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4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8422B-473A-42B2-9D84-ECA254C7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6F4AD-0F87-43B1-8B47-F6D1E94C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7319-3E42-43BA-8945-139AEC1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86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2BED-C2A5-48C5-8ADB-31872E5D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24E8-F2E8-4E9C-BCD6-A7EEBB6E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EE0F2-9995-425C-A7B5-EEF7F7EF6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C223E-6E46-40A7-B514-74F417C5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C0A56-5D52-40FC-A2BC-8236C3DB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DC3D-4D6E-4143-A0EB-8963674B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8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F58F-AE7E-4F3C-A735-24EFE1C3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B35FF-29E6-4B46-AB0C-9D98E7D8D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4674A-EC65-4E51-AD2D-BD087CB34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6BC55-0C75-4D7E-9778-2EF91EE0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51134-B6E7-4252-B7B5-35CF1AF0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1334-B7FF-45A5-9C81-7CF6492D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72521-F5E4-4975-AFFB-6CE99A39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3F91-B4AF-4C3F-B401-08DF42ED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E38C6-3B24-466E-A8C2-5E6D17E3F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2868-9AFD-450B-97A3-15B223686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4311-1303-4C28-8828-D8DBAC332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EFB8FF6F-16BD-45EE-8F03-094343CE0930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BBDBD8-8AC7-4433-AE95-D7500F94E4C8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4A58950-4519-4414-97C6-9BD61DA5F236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B605B6A4-7A42-480D-878B-59AD6B2C5F39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4236EDFD-0D6A-42A4-8DEA-ABA8F2F5936C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C0E875-3685-40AE-838A-EBBA4F4BE1EB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580CDEA-A884-4C5D-8E73-A6161AE42158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FD3657-2038-4C61-9FD6-554CF857E414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FB484F82-2746-43D5-A5E5-ACC5B0605C4E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A8DC2-1B8D-45C4-B286-35C2770929C5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CFEE3A2-8CF5-4DC0-9D03-FD097FDE2AF7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2BD37A29-103C-4683-8960-122CFDD9AE55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D0F978-8955-4250-AC16-95B50D311F6F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ADAC909-CC0E-4ED7-A3EC-7754A087B3DE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228048-1D9E-44DF-AC8E-79CCF9368D21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1A9F7E-BF39-4467-9244-D7C60E8CAA60}"/>
              </a:ext>
            </a:extLst>
          </p:cNvPr>
          <p:cNvSpPr txBox="1"/>
          <p:nvPr/>
        </p:nvSpPr>
        <p:spPr>
          <a:xfrm>
            <a:off x="466818" y="1345880"/>
            <a:ext cx="92470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deletegroup</a:t>
            </a:r>
            <a:r>
              <a:rPr lang="en-US" sz="1100" dirty="0"/>
              <a:t> </a:t>
            </a:r>
          </a:p>
          <a:p>
            <a:r>
              <a:rPr lang="en-US" sz="1100" dirty="0"/>
              <a:t>g/Production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A9100C-D040-4989-B6A1-812F32B7787A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D980C-1BBC-45E4-8F25-DAD0E72DB341}"/>
              </a:ext>
            </a:extLst>
          </p:cNvPr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876285-C012-40B7-B84A-C919726EDDF4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865714-331F-4FD7-9DD8-C132EAEC64C8}"/>
              </a:ext>
            </a:extLst>
          </p:cNvPr>
          <p:cNvSpPr txBox="1"/>
          <p:nvPr/>
        </p:nvSpPr>
        <p:spPr>
          <a:xfrm>
            <a:off x="4243660" y="15380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7030A0"/>
                </a:solidFill>
              </a:rPr>
              <a:t>deleteGroup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AAD1E7-329C-4447-813D-152850727596}"/>
              </a:ext>
            </a:extLst>
          </p:cNvPr>
          <p:cNvSpPr txBox="1"/>
          <p:nvPr/>
        </p:nvSpPr>
        <p:spPr>
          <a:xfrm>
            <a:off x="6372969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DA7B1C"/>
                </a:solidFill>
              </a:rPr>
              <a:t>indicateClubBookChanged</a:t>
            </a:r>
            <a:r>
              <a:rPr lang="en-US" sz="1400" dirty="0">
                <a:solidFill>
                  <a:srgbClr val="DA7B1C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B616E2-FCE6-4328-981D-575625C4E7D5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E28F66-C2EE-4D49-BFC7-9339F10EBFB7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9B995B-F9FE-4A0B-BCA9-5F226BFCE4EB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id="{5E027AC9-23F1-47DB-B87E-8917EA984139}"/>
              </a:ext>
            </a:extLst>
          </p:cNvPr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rgbClr val="DA7B1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E684E6-02A3-46D6-8BBF-759D05548081}"/>
              </a:ext>
            </a:extLst>
          </p:cNvPr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rgbClr val="DA7B1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D3E7175-3BF0-4A5F-8C73-1DCE5821CBA0}"/>
              </a:ext>
            </a:extLst>
          </p:cNvPr>
          <p:cNvSpPr/>
          <p:nvPr/>
        </p:nvSpPr>
        <p:spPr>
          <a:xfrm>
            <a:off x="8544794" y="1903100"/>
            <a:ext cx="142006" cy="234889"/>
          </a:xfrm>
          <a:prstGeom prst="rect">
            <a:avLst/>
          </a:prstGeom>
          <a:solidFill>
            <a:srgbClr val="DA7B1C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B577C-DDBD-4F4D-B38F-179CE10ADCFB}"/>
              </a:ext>
            </a:extLst>
          </p:cNvPr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DA7B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E482E4-B6CC-4438-8433-CB4017FD455E}"/>
              </a:ext>
            </a:extLst>
          </p:cNvPr>
          <p:cNvCxnSpPr/>
          <p:nvPr/>
        </p:nvCxnSpPr>
        <p:spPr>
          <a:xfrm>
            <a:off x="5943992" y="2094029"/>
            <a:ext cx="2549946" cy="0"/>
          </a:xfrm>
          <a:prstGeom prst="straightConnector1">
            <a:avLst/>
          </a:prstGeom>
          <a:ln w="19050">
            <a:solidFill>
              <a:srgbClr val="DA7B1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AED155-47D2-4E3E-B581-BBFAFF9267A1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0919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3</cp:revision>
  <dcterms:created xsi:type="dcterms:W3CDTF">2018-04-10T17:09:31Z</dcterms:created>
  <dcterms:modified xsi:type="dcterms:W3CDTF">2018-04-11T15:24:33Z</dcterms:modified>
</cp:coreProperties>
</file>