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D8A6-7D94-4280-A633-918C7680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CBF4-7B02-4967-9664-89706336B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8D17-ECAF-45BC-AF3E-BA23217D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9306-AD90-4D27-A3BF-FD3BFAB0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5FB0-B426-42FF-AAB2-73345247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4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BDC2-572A-4E14-917F-3FFE1270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82E05-581D-411C-AD05-3BD54A90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FB0F-8A74-482F-B48C-8F108A71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D5885-3D18-4296-8FDA-A386B085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5B6C-BB46-4E02-A53E-88278558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6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0078E-A8ED-4EF4-AF7C-DF9C84EAE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5C8C-C93C-4D3E-8D2D-0AC45239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42CD-1E2F-4C7A-B4BC-6869BC7A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AE30-E961-4137-8FC2-2E6139C2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2351-3644-4659-A1C2-75ED85AB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5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4FC0-81F2-4F4D-B937-A92C9A64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BCF2-CE60-4ADC-B55E-0F2DF96D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C8E2-5F92-4DB6-A642-172C5451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2A0E-15C2-45F9-950B-225652B4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5A63-EA36-4E0C-A572-9DBDE2AA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2B73-B8BD-4F2A-8D1E-8557D3DB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782A-6428-4FA6-AFFF-18675C75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CB43-0756-4F62-A44E-D9B008CB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5D0E-CC15-4057-95AF-4DEA9F94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3BEA-81C2-42D2-90D0-D88AE8DE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B0D-EC42-4670-B5B2-DAAF464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6667-7D00-4439-8AEE-80905175D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C481-A7F2-4A1A-A6B7-B2EF8C493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9F98-4ED2-4342-8554-EBAC52B8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C8A0-FE1A-4052-AAD7-81DAA688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D27D8-227F-40CC-BE02-89CE30E1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C510-A605-404E-8012-92F9DB3C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705D-DCC9-4DD7-8A54-1FB27712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8043C-0280-4D99-BD4A-B213C01F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A7B67-1213-4535-AEFE-E69B7E0AE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E98B-E8D1-4737-8FE7-F70F20CD1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4A052-4214-4463-BFD6-BBBD26AA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13711-236A-41AD-89C6-ED5235D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CDADF-A205-4FAD-BF61-8A1EE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7DC0-11F2-4DFC-BA77-C869622E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97028-D2C7-4ED4-9BB3-DCE36BF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14D40-AC12-4BDC-8537-4394461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BD342-01F8-4C4A-BA97-E67AFCE7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27C74-2992-4589-A905-E3ADD01B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43DE1-07E1-4FBC-8D03-D4E6D88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CC77-5033-42EC-A2FE-3CF7FE6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4FD1-4B96-4BB1-8C13-B2FF1A21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F10C-D555-41FF-9B6A-54BBD622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241F-4908-45BC-9DB6-1EA0A37C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5981-6039-4982-ABF9-526D7C70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1944-08A1-4162-A836-D51C10DA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61E6D-6DDE-4D09-A166-9A1787D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8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D18B-0B47-4F33-84BC-7D6A155B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3E266-1DDE-4739-A6C7-1698F9F1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9CB5-4CA4-4ACE-AE2B-68263BF8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1CAE-7BA1-4CC9-AA5B-75A34735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0FE6-4106-450A-BED9-E715439A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EE76-4840-4DC2-B489-529816B6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0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0A06D-457D-44E4-96E9-376589C4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461A-BC41-4798-B5E5-012AE685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6936-7A67-4C45-B6AE-B2F294A4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E7BD-9CC1-4D0C-BC1C-27A078769A4C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53DE-7B91-4EC7-A046-56D547FA9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DF3F-E7CB-41E5-87EE-3FDB5011D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7A6A-AFBF-4035-83BD-A0B173B49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74587B1D-2102-4E83-8A04-BB0952DAD470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E659ED-87D6-44DD-B922-D0CC0BCC4F8A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90314DB-17B7-4F97-A2D0-68FFE2DE8A6E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20F02ADE-F0A8-4078-9917-3E29DA178E2F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8AFA2404-86F6-4108-BA01-28AEE9BE4C45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AD2407-B299-438C-B13D-AD0924DAB285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138FAD1-C8F9-4C55-A15A-0209E07394A4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C3FF15-4ED2-4C86-9286-80DA85C01BF8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03095A37-58C4-4028-8846-751539BD8703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426EB1-EF3C-4B14-BD50-51E789FA8E19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B528690-0B1F-4EA2-B37F-5E1B9C301DC6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E57F3B9A-550C-42B5-91F5-D309B381039F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92565D-9272-4080-923F-B452AA0D71D9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39427-CD88-4B13-AF90-A77A865693FA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AFCF25-3957-47D2-87CC-A1F50BDFF39B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53C27F-071B-4F26-9EFD-EAEF27265E4B}"/>
              </a:ext>
            </a:extLst>
          </p:cNvPr>
          <p:cNvSpPr txBox="1"/>
          <p:nvPr/>
        </p:nvSpPr>
        <p:spPr>
          <a:xfrm>
            <a:off x="466818" y="1345880"/>
            <a:ext cx="9247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/>
              <a:t>viewalltasks</a:t>
            </a:r>
            <a:endParaRPr lang="en-US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880700-8F3B-44CC-9847-6261022909F9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3D51C2-0481-419A-8DA4-89B847D0EA3F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D0438C-B2ED-4023-A36B-6C0729FE66BC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451A75-C8F7-4186-9127-A895FB1F2973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viewAllTasks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87E3AE-6203-45E5-ADEB-79A6A29C72CE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F7714F-E65A-4B19-A6AB-2063F3B8E569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2E5886-B230-44DF-A88A-C546A49B15D4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91B454-4836-4DDB-8D7A-D031579590C6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3850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2018-04-10T14:49:38Z</dcterms:created>
  <dcterms:modified xsi:type="dcterms:W3CDTF">2018-04-10T14:50:38Z</dcterms:modified>
</cp:coreProperties>
</file>