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876F-D89F-45A9-9D0F-8CD5910F0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E4503-FAC3-45AC-8053-7C0FCDA82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3441-0CC5-4597-A573-8EA9DF61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5171-A14F-4A3C-A4A1-26F6C184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AAF8-E65B-4A78-831E-8B7E87EF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1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1592-CE7E-4954-A66C-D18A4D93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E6C90-47A2-4CF1-AA57-EFD4C02D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56CA-847D-4807-8ACF-0BC4043E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D114-682B-47C9-BA17-3FDDA9D0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6341-9E55-4EB8-8771-5CCF0AF8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8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CF9B2-EFA5-4A17-8709-B2FF4017C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F67C8-50BF-4D44-8F3F-6CEC2AC0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FD430-37E5-4BDC-9136-10848F91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120B-0967-48B3-B0EA-ECF29657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8B1D-1AB0-4F75-A84D-9124173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174-1053-4471-B16D-78FA3D88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28F-4F51-4962-910F-E881E31C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49E61-7260-4B10-AE78-5572D48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8721-4E42-42ED-99BA-A962A2EF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CEA0-0569-40EB-8BD3-18253EDF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0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A324-1DCD-43CF-8038-63FB293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6478-4E2B-42E8-A172-A3110010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D6E4-8F2E-49AB-B661-E5B86FE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4A52-00C5-4934-8E72-7C36DC13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BF56-F046-4D5F-82F6-39553540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0F5B-8368-4724-B973-FFB34D93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DD3A-83FB-4CF3-B146-31F6E5ADC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B2D32-B7DC-4344-862F-35C513D3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9882-F8C6-40D1-A6A7-E7FAAB9B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8C92-3558-4281-B0F7-2E7B02D1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CBC58-1F4B-489D-A6A3-D21214E6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6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BE9B-0FC8-4211-8930-01F65447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5EAD-1561-4B1F-9C43-F262EFDB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8D19-44CC-44D6-9324-3CF07F20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85600-F8C0-4A85-8AC5-D526BDD7A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AAA5D-3D70-43D8-9511-270DFEA1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8860D-E568-40AB-BF9B-99895367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DF1CE-1561-439F-888B-2D62B113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FF323-827D-4F4A-AD01-606A1419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E2F0-1C9B-402C-AA1F-021CE453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A6DC-9EEE-48D1-93D5-318186F3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CE0B5-763F-471B-85E5-8D1CDCD8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CE18-EAFB-4FA8-B2B9-1A3C003F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5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CBA92-E99A-49FC-9B06-80D8550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E3646-B851-4390-94CE-45398291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820C-1E5B-4346-B116-F5CC6EBB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6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63A-6075-48B4-AAF5-3DEA1161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B584-0C95-4795-BB2D-8A1AC6AA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41B7-8011-451F-A278-8B1B3DF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D5C29-0E37-40C3-B033-B1EF3AF0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21A2-3323-4E56-926B-9CB001A0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2136-5000-410B-81C2-B7BF8D63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8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97C-A26C-4BCB-B382-4E6F84EA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76584-FF1F-4184-8555-AD135B71A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9F048-D858-4E63-9141-0BE32237A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046B-7BDC-41DF-A2C8-CC0B58FF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F9E65-543D-44C0-85A5-C07A82B9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5843-A8CD-450D-870D-D6C599B2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5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0770C-921B-4955-80CB-6EF16D7C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78EC-2898-4CC0-B32E-5D97C4AF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88A5-DA18-4115-ACD7-BF9F2EA61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5C96-4CC1-4D55-87FC-D1C4199C46F1}" type="datetimeFigureOut">
              <a:rPr lang="en-IN" smtClean="0"/>
              <a:t>11-04-2018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B1C34-8F27-4763-8BE8-12FA645B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66D1-E745-4DC9-9F4A-598B697A7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468E2-7CEC-49EA-A7AB-E66B912F1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6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355AC8-733B-41D6-BECA-CEB250726231}"/>
              </a:ext>
            </a:extLst>
          </p:cNvPr>
          <p:cNvSpPr/>
          <p:nvPr/>
        </p:nvSpPr>
        <p:spPr>
          <a:xfrm>
            <a:off x="4261275" y="1274436"/>
            <a:ext cx="2296362" cy="99632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Task</a:t>
            </a:r>
            <a:endParaRPr lang="en-SG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112DD-DFF0-41D2-82D8-D3AB1C75A910}"/>
              </a:ext>
            </a:extLst>
          </p:cNvPr>
          <p:cNvSpPr/>
          <p:nvPr/>
        </p:nvSpPr>
        <p:spPr>
          <a:xfrm>
            <a:off x="912373" y="4272824"/>
            <a:ext cx="1547417" cy="4972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Description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22453800-C093-4947-82EA-6B712682F480}"/>
              </a:ext>
            </a:extLst>
          </p:cNvPr>
          <p:cNvSpPr txBox="1"/>
          <p:nvPr/>
        </p:nvSpPr>
        <p:spPr>
          <a:xfrm>
            <a:off x="11279627" y="4011791"/>
            <a:ext cx="240644" cy="28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7" name="TextBox 42">
            <a:extLst>
              <a:ext uri="{FF2B5EF4-FFF2-40B4-BE49-F238E27FC236}">
                <a16:creationId xmlns:a16="http://schemas.microsoft.com/office/drawing/2014/main" id="{FCC551A7-79A4-434B-970E-A78E9D6D9554}"/>
              </a:ext>
            </a:extLst>
          </p:cNvPr>
          <p:cNvSpPr txBox="1"/>
          <p:nvPr/>
        </p:nvSpPr>
        <p:spPr>
          <a:xfrm>
            <a:off x="1657479" y="4014197"/>
            <a:ext cx="24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99925F85-E2DE-4072-BF33-2F4DE75FB162}"/>
              </a:ext>
            </a:extLst>
          </p:cNvPr>
          <p:cNvSpPr txBox="1"/>
          <p:nvPr/>
        </p:nvSpPr>
        <p:spPr>
          <a:xfrm>
            <a:off x="3641676" y="4036678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2C3E4AA-E290-4463-89C8-1610E56BE39E}"/>
              </a:ext>
            </a:extLst>
          </p:cNvPr>
          <p:cNvSpPr/>
          <p:nvPr/>
        </p:nvSpPr>
        <p:spPr>
          <a:xfrm>
            <a:off x="4880179" y="2311343"/>
            <a:ext cx="195865" cy="186962"/>
          </a:xfrm>
          <a:prstGeom prst="diamo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0CB4A75A-374A-4D80-99C3-36D11B8184AE}"/>
              </a:ext>
            </a:extLst>
          </p:cNvPr>
          <p:cNvSpPr/>
          <p:nvPr/>
        </p:nvSpPr>
        <p:spPr>
          <a:xfrm>
            <a:off x="4507412" y="2292659"/>
            <a:ext cx="195865" cy="186962"/>
          </a:xfrm>
          <a:prstGeom prst="diamo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AA82F509-33CF-476D-B1C3-7B3A34D7724C}"/>
              </a:ext>
            </a:extLst>
          </p:cNvPr>
          <p:cNvSpPr/>
          <p:nvPr/>
        </p:nvSpPr>
        <p:spPr>
          <a:xfrm>
            <a:off x="5496074" y="2311867"/>
            <a:ext cx="195865" cy="186962"/>
          </a:xfrm>
          <a:prstGeom prst="diamo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63E166F-63A7-49BF-B751-C49B783E4ECD}"/>
              </a:ext>
            </a:extLst>
          </p:cNvPr>
          <p:cNvSpPr/>
          <p:nvPr/>
        </p:nvSpPr>
        <p:spPr>
          <a:xfrm>
            <a:off x="6108332" y="2317069"/>
            <a:ext cx="195865" cy="186962"/>
          </a:xfrm>
          <a:prstGeom prst="diamo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E6C1B2D-E5A3-4A94-8BA7-53B6D173EE40}"/>
              </a:ext>
            </a:extLst>
          </p:cNvPr>
          <p:cNvSpPr/>
          <p:nvPr/>
        </p:nvSpPr>
        <p:spPr>
          <a:xfrm>
            <a:off x="5789982" y="2314497"/>
            <a:ext cx="195865" cy="186962"/>
          </a:xfrm>
          <a:prstGeom prst="diamo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6" name="TextBox 152">
            <a:extLst>
              <a:ext uri="{FF2B5EF4-FFF2-40B4-BE49-F238E27FC236}">
                <a16:creationId xmlns:a16="http://schemas.microsoft.com/office/drawing/2014/main" id="{29B11FE5-9D35-48AB-8830-C2147EFCDC77}"/>
              </a:ext>
            </a:extLst>
          </p:cNvPr>
          <p:cNvSpPr txBox="1"/>
          <p:nvPr/>
        </p:nvSpPr>
        <p:spPr>
          <a:xfrm>
            <a:off x="5532078" y="4049365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27" name="TextBox 153">
            <a:extLst>
              <a:ext uri="{FF2B5EF4-FFF2-40B4-BE49-F238E27FC236}">
                <a16:creationId xmlns:a16="http://schemas.microsoft.com/office/drawing/2014/main" id="{F5C09BED-ADE0-483E-B810-55A81F128C79}"/>
              </a:ext>
            </a:extLst>
          </p:cNvPr>
          <p:cNvSpPr txBox="1"/>
          <p:nvPr/>
        </p:nvSpPr>
        <p:spPr>
          <a:xfrm>
            <a:off x="7442103" y="4049364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28" name="TextBox 155">
            <a:extLst>
              <a:ext uri="{FF2B5EF4-FFF2-40B4-BE49-F238E27FC236}">
                <a16:creationId xmlns:a16="http://schemas.microsoft.com/office/drawing/2014/main" id="{E8CC9B12-1CCF-4FF4-BB56-BBBEF2674A66}"/>
              </a:ext>
            </a:extLst>
          </p:cNvPr>
          <p:cNvSpPr txBox="1"/>
          <p:nvPr/>
        </p:nvSpPr>
        <p:spPr>
          <a:xfrm>
            <a:off x="4346211" y="2412444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29" name="TextBox 156">
            <a:extLst>
              <a:ext uri="{FF2B5EF4-FFF2-40B4-BE49-F238E27FC236}">
                <a16:creationId xmlns:a16="http://schemas.microsoft.com/office/drawing/2014/main" id="{F3CDD301-757C-45BE-B5C9-11972DCA1004}"/>
              </a:ext>
            </a:extLst>
          </p:cNvPr>
          <p:cNvSpPr txBox="1"/>
          <p:nvPr/>
        </p:nvSpPr>
        <p:spPr>
          <a:xfrm>
            <a:off x="4709757" y="2421236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" name="TextBox 157">
            <a:extLst>
              <a:ext uri="{FF2B5EF4-FFF2-40B4-BE49-F238E27FC236}">
                <a16:creationId xmlns:a16="http://schemas.microsoft.com/office/drawing/2014/main" id="{5FC738E4-93F0-43D6-BA01-D554DF7E9107}"/>
              </a:ext>
            </a:extLst>
          </p:cNvPr>
          <p:cNvSpPr txBox="1"/>
          <p:nvPr/>
        </p:nvSpPr>
        <p:spPr>
          <a:xfrm>
            <a:off x="5036734" y="2416913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" name="TextBox 158">
            <a:extLst>
              <a:ext uri="{FF2B5EF4-FFF2-40B4-BE49-F238E27FC236}">
                <a16:creationId xmlns:a16="http://schemas.microsoft.com/office/drawing/2014/main" id="{DDE5E7B9-021A-4928-A986-045602F70FCE}"/>
              </a:ext>
            </a:extLst>
          </p:cNvPr>
          <p:cNvSpPr txBox="1"/>
          <p:nvPr/>
        </p:nvSpPr>
        <p:spPr>
          <a:xfrm>
            <a:off x="5689705" y="2421236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2" name="TextBox 159">
            <a:extLst>
              <a:ext uri="{FF2B5EF4-FFF2-40B4-BE49-F238E27FC236}">
                <a16:creationId xmlns:a16="http://schemas.microsoft.com/office/drawing/2014/main" id="{97E6261C-BF08-4310-AE5A-C7FCFF8CE2AC}"/>
              </a:ext>
            </a:extLst>
          </p:cNvPr>
          <p:cNvSpPr txBox="1"/>
          <p:nvPr/>
        </p:nvSpPr>
        <p:spPr>
          <a:xfrm>
            <a:off x="5366681" y="2416912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F298DB-A815-492A-8A48-A3E2B4B048CD}"/>
              </a:ext>
            </a:extLst>
          </p:cNvPr>
          <p:cNvSpPr/>
          <p:nvPr/>
        </p:nvSpPr>
        <p:spPr>
          <a:xfrm>
            <a:off x="2831963" y="4272824"/>
            <a:ext cx="1547417" cy="4972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Date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4B2D8F-7869-4725-AE61-D6A630D1DB92}"/>
              </a:ext>
            </a:extLst>
          </p:cNvPr>
          <p:cNvSpPr/>
          <p:nvPr/>
        </p:nvSpPr>
        <p:spPr>
          <a:xfrm>
            <a:off x="4752413" y="4271182"/>
            <a:ext cx="1547417" cy="4972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C76217-7086-4E0D-929C-3C7D39D0CE87}"/>
              </a:ext>
            </a:extLst>
          </p:cNvPr>
          <p:cNvSpPr/>
          <p:nvPr/>
        </p:nvSpPr>
        <p:spPr>
          <a:xfrm>
            <a:off x="6672863" y="4291196"/>
            <a:ext cx="1547417" cy="4972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Assignor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86613D-89ED-479F-8E7F-268BEC465BE4}"/>
              </a:ext>
            </a:extLst>
          </p:cNvPr>
          <p:cNvSpPr/>
          <p:nvPr/>
        </p:nvSpPr>
        <p:spPr>
          <a:xfrm>
            <a:off x="8592453" y="4291196"/>
            <a:ext cx="1547417" cy="4972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Assignee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3CBF2B-A63D-48DF-B008-3062C3C26ED6}"/>
              </a:ext>
            </a:extLst>
          </p:cNvPr>
          <p:cNvSpPr/>
          <p:nvPr/>
        </p:nvSpPr>
        <p:spPr>
          <a:xfrm>
            <a:off x="10512903" y="4268226"/>
            <a:ext cx="1547417" cy="49729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Status</a:t>
            </a:r>
            <a:endParaRPr lang="en-SG" sz="1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E585CD6C-7381-47AC-BC06-39CD9FB41C33}"/>
              </a:ext>
            </a:extLst>
          </p:cNvPr>
          <p:cNvSpPr/>
          <p:nvPr/>
        </p:nvSpPr>
        <p:spPr>
          <a:xfrm>
            <a:off x="5176795" y="2319604"/>
            <a:ext cx="195865" cy="186962"/>
          </a:xfrm>
          <a:prstGeom prst="diamon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1FDB368-2B3A-4B95-BDEB-3C25390B817A}"/>
              </a:ext>
            </a:extLst>
          </p:cNvPr>
          <p:cNvCxnSpPr>
            <a:stCxn id="84" idx="2"/>
            <a:endCxn id="60" idx="0"/>
          </p:cNvCxnSpPr>
          <p:nvPr/>
        </p:nvCxnSpPr>
        <p:spPr>
          <a:xfrm rot="16200000" flipH="1">
            <a:off x="4518117" y="3263177"/>
            <a:ext cx="1764616" cy="251394"/>
          </a:xfrm>
          <a:prstGeom prst="bentConnector3">
            <a:avLst>
              <a:gd name="adj1" fmla="val 66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52">
            <a:extLst>
              <a:ext uri="{FF2B5EF4-FFF2-40B4-BE49-F238E27FC236}">
                <a16:creationId xmlns:a16="http://schemas.microsoft.com/office/drawing/2014/main" id="{E6C234D5-C05D-4B74-A849-75673D0E2F7F}"/>
              </a:ext>
            </a:extLst>
          </p:cNvPr>
          <p:cNvSpPr txBox="1"/>
          <p:nvPr/>
        </p:nvSpPr>
        <p:spPr>
          <a:xfrm>
            <a:off x="6019333" y="2421236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0" name="TextBox 153">
            <a:extLst>
              <a:ext uri="{FF2B5EF4-FFF2-40B4-BE49-F238E27FC236}">
                <a16:creationId xmlns:a16="http://schemas.microsoft.com/office/drawing/2014/main" id="{30F0CEB7-261B-4BFF-BE13-29D061327D3E}"/>
              </a:ext>
            </a:extLst>
          </p:cNvPr>
          <p:cNvSpPr txBox="1"/>
          <p:nvPr/>
        </p:nvSpPr>
        <p:spPr>
          <a:xfrm>
            <a:off x="9366161" y="4025681"/>
            <a:ext cx="27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accent5"/>
                </a:solidFill>
              </a:rPr>
              <a:t>1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78737AB-6624-4D97-9049-D721B714345E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rot="5400000">
            <a:off x="2249113" y="1916591"/>
            <a:ext cx="1793203" cy="2919263"/>
          </a:xfrm>
          <a:prstGeom prst="bentConnector3">
            <a:avLst>
              <a:gd name="adj1" fmla="val 2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23B2BF-E76A-400E-83DB-7E9CE6F6FEBA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rot="5400000">
            <a:off x="3404633" y="2699344"/>
            <a:ext cx="1774519" cy="137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6080F01-464E-4078-8D49-0F074645046E}"/>
              </a:ext>
            </a:extLst>
          </p:cNvPr>
          <p:cNvCxnSpPr>
            <a:cxnSpLocks/>
            <a:stCxn id="21" idx="2"/>
            <a:endCxn id="61" idx="0"/>
          </p:cNvCxnSpPr>
          <p:nvPr/>
        </p:nvCxnSpPr>
        <p:spPr>
          <a:xfrm rot="16200000" flipH="1">
            <a:off x="5624106" y="2468729"/>
            <a:ext cx="1792367" cy="1852565"/>
          </a:xfrm>
          <a:prstGeom prst="bentConnector3">
            <a:avLst>
              <a:gd name="adj1" fmla="val 617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056C168-1920-477A-A440-FB1878560513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rot="16200000" flipH="1">
            <a:off x="6732170" y="1657203"/>
            <a:ext cx="1789737" cy="3478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DE74726-CA11-476A-8543-351770B63D12}"/>
              </a:ext>
            </a:extLst>
          </p:cNvPr>
          <p:cNvCxnSpPr>
            <a:cxnSpLocks/>
            <a:stCxn id="22" idx="2"/>
            <a:endCxn id="63" idx="0"/>
          </p:cNvCxnSpPr>
          <p:nvPr/>
        </p:nvCxnSpPr>
        <p:spPr>
          <a:xfrm rot="16200000" flipH="1">
            <a:off x="7864341" y="845954"/>
            <a:ext cx="1764195" cy="5080347"/>
          </a:xfrm>
          <a:prstGeom prst="bentConnector3">
            <a:avLst>
              <a:gd name="adj1" fmla="val 29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7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Chowdhary</dc:creator>
  <cp:lastModifiedBy>Yash Chowdhary</cp:lastModifiedBy>
  <cp:revision>3</cp:revision>
  <dcterms:created xsi:type="dcterms:W3CDTF">2018-04-10T10:32:52Z</dcterms:created>
  <dcterms:modified xsi:type="dcterms:W3CDTF">2018-04-11T15:31:44Z</dcterms:modified>
</cp:coreProperties>
</file>