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38329" y="1477661"/>
            <a:ext cx="4954735" cy="522793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MemberOverviewPanel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9185" y="58823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MemberListPanel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MemberCard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5845" y="62756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941283" y="4342867"/>
            <a:ext cx="3132744" cy="18305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554792" y="4342987"/>
            <a:ext cx="3706060" cy="3960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754011" y="3224810"/>
            <a:ext cx="3714769" cy="183714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560705" y="3424776"/>
            <a:ext cx="4108040" cy="183048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94638" y="4979476"/>
            <a:ext cx="22098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44BE7708-BC80-4B69-9150-6AF75B26049B}"/>
              </a:ext>
            </a:extLst>
          </p:cNvPr>
          <p:cNvSpPr/>
          <p:nvPr/>
        </p:nvSpPr>
        <p:spPr>
          <a:xfrm>
            <a:off x="2596073" y="442443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8FC2F82B-C41C-452D-828F-D8A7ACD9CEC7}"/>
              </a:ext>
            </a:extLst>
          </p:cNvPr>
          <p:cNvSpPr/>
          <p:nvPr/>
        </p:nvSpPr>
        <p:spPr>
          <a:xfrm>
            <a:off x="3842870" y="466127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A1E7D9A5-0006-42EC-A15B-CF0F89CAC677}"/>
              </a:ext>
            </a:extLst>
          </p:cNvPr>
          <p:cNvCxnSpPr>
            <a:stCxn id="48" idx="2"/>
            <a:endCxn id="49" idx="1"/>
          </p:cNvCxnSpPr>
          <p:nvPr/>
        </p:nvCxnSpPr>
        <p:spPr>
          <a:xfrm rot="16200000" flipH="1">
            <a:off x="3433670" y="437049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reeform 117">
            <a:extLst>
              <a:ext uri="{FF2B5EF4-FFF2-40B4-BE49-F238E27FC236}">
                <a16:creationId xmlns:a16="http://schemas.microsoft.com/office/drawing/2014/main" id="{BFF3D7E8-83B2-43AE-85BF-645250517781}"/>
              </a:ext>
            </a:extLst>
          </p:cNvPr>
          <p:cNvSpPr/>
          <p:nvPr/>
        </p:nvSpPr>
        <p:spPr>
          <a:xfrm flipV="1">
            <a:off x="4144463" y="4912272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93CC4826-1733-4369-9062-7776C5CDB8BF}"/>
              </a:ext>
            </a:extLst>
          </p:cNvPr>
          <p:cNvSpPr/>
          <p:nvPr/>
        </p:nvSpPr>
        <p:spPr>
          <a:xfrm>
            <a:off x="2615366" y="48462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PollListPanel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DD26D12E-9F9B-4078-8DCB-B239634BFE9E}"/>
              </a:ext>
            </a:extLst>
          </p:cNvPr>
          <p:cNvSpPr/>
          <p:nvPr/>
        </p:nvSpPr>
        <p:spPr>
          <a:xfrm>
            <a:off x="3862163" y="508310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PollCard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Elbow Connector 136">
            <a:extLst>
              <a:ext uri="{FF2B5EF4-FFF2-40B4-BE49-F238E27FC236}">
                <a16:creationId xmlns:a16="http://schemas.microsoft.com/office/drawing/2014/main" id="{11920ABE-EE32-4892-8F82-4CBB141611CF}"/>
              </a:ext>
            </a:extLst>
          </p:cNvPr>
          <p:cNvCxnSpPr>
            <a:stCxn id="61" idx="2"/>
            <a:endCxn id="62" idx="1"/>
          </p:cNvCxnSpPr>
          <p:nvPr/>
        </p:nvCxnSpPr>
        <p:spPr>
          <a:xfrm rot="16200000" flipH="1">
            <a:off x="3452963" y="479232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Freeform 117">
            <a:extLst>
              <a:ext uri="{FF2B5EF4-FFF2-40B4-BE49-F238E27FC236}">
                <a16:creationId xmlns:a16="http://schemas.microsoft.com/office/drawing/2014/main" id="{7C3AF0F2-FF06-4A32-903E-6CD4CB9E72FD}"/>
              </a:ext>
            </a:extLst>
          </p:cNvPr>
          <p:cNvSpPr/>
          <p:nvPr/>
        </p:nvSpPr>
        <p:spPr>
          <a:xfrm flipV="1">
            <a:off x="4163756" y="5334102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9B35C03C-9963-41E0-8353-BB03CFEC8BA5}"/>
              </a:ext>
            </a:extLst>
          </p:cNvPr>
          <p:cNvSpPr/>
          <p:nvPr/>
        </p:nvSpPr>
        <p:spPr>
          <a:xfrm>
            <a:off x="2615366" y="537065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AnswerListPanel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6AF88CA8-208A-4D4C-8307-8A082479A273}"/>
              </a:ext>
            </a:extLst>
          </p:cNvPr>
          <p:cNvSpPr/>
          <p:nvPr/>
        </p:nvSpPr>
        <p:spPr>
          <a:xfrm>
            <a:off x="3862163" y="560749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AnswerCard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Elbow Connector 136">
            <a:extLst>
              <a:ext uri="{FF2B5EF4-FFF2-40B4-BE49-F238E27FC236}">
                <a16:creationId xmlns:a16="http://schemas.microsoft.com/office/drawing/2014/main" id="{FD541722-8E6A-4CA3-A11A-7E40AED59538}"/>
              </a:ext>
            </a:extLst>
          </p:cNvPr>
          <p:cNvCxnSpPr>
            <a:stCxn id="70" idx="2"/>
            <a:endCxn id="71" idx="1"/>
          </p:cNvCxnSpPr>
          <p:nvPr/>
        </p:nvCxnSpPr>
        <p:spPr>
          <a:xfrm rot="16200000" flipH="1">
            <a:off x="3452963" y="5316717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Freeform 117">
            <a:extLst>
              <a:ext uri="{FF2B5EF4-FFF2-40B4-BE49-F238E27FC236}">
                <a16:creationId xmlns:a16="http://schemas.microsoft.com/office/drawing/2014/main" id="{026FE58F-B04A-4121-AEFE-A3407BB72256}"/>
              </a:ext>
            </a:extLst>
          </p:cNvPr>
          <p:cNvSpPr/>
          <p:nvPr/>
        </p:nvSpPr>
        <p:spPr>
          <a:xfrm flipV="1">
            <a:off x="4163756" y="585849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CC85C33B-31CD-43BC-8523-1C4CCE3F0EF5}"/>
              </a:ext>
            </a:extLst>
          </p:cNvPr>
          <p:cNvCxnSpPr/>
          <p:nvPr/>
        </p:nvCxnSpPr>
        <p:spPr>
          <a:xfrm rot="5400000">
            <a:off x="4171059" y="3461327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CAD4BECC-3CA4-42C6-8570-29C97525BF03}"/>
              </a:ext>
            </a:extLst>
          </p:cNvPr>
          <p:cNvCxnSpPr/>
          <p:nvPr/>
        </p:nvCxnSpPr>
        <p:spPr>
          <a:xfrm rot="5400000">
            <a:off x="4177075" y="387220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>
            <a:extLst>
              <a:ext uri="{FF2B5EF4-FFF2-40B4-BE49-F238E27FC236}">
                <a16:creationId xmlns:a16="http://schemas.microsoft.com/office/drawing/2014/main" id="{7261A126-09C8-4DF2-8E68-5D274A9F15DC}"/>
              </a:ext>
            </a:extLst>
          </p:cNvPr>
          <p:cNvCxnSpPr/>
          <p:nvPr/>
        </p:nvCxnSpPr>
        <p:spPr>
          <a:xfrm rot="5400000">
            <a:off x="4171059" y="43633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2017-01-07T09:51:36Z</dcterms:created>
  <dcterms:modified xsi:type="dcterms:W3CDTF">2018-04-13T14:36:21Z</dcterms:modified>
</cp:coreProperties>
</file>