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78948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/>
                        <a:t>previousClubBook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3074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57799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Muhammad Nur Kamal B M A</cp:lastModifiedBy>
  <cp:revision>16</cp:revision>
  <dcterms:created xsi:type="dcterms:W3CDTF">2017-07-27T00:35:51Z</dcterms:created>
  <dcterms:modified xsi:type="dcterms:W3CDTF">2018-03-17T09:10:44Z</dcterms:modified>
</cp:coreProperties>
</file>