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5"/>
          <p:cNvSpPr/>
          <p:nvPr/>
        </p:nvSpPr>
        <p:spPr>
          <a:xfrm>
            <a:off x="796513" y="1257300"/>
            <a:ext cx="755097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70C0"/>
                </a:solidFill>
              </a:rPr>
              <a:t>Model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46715" y="1593784"/>
            <a:ext cx="1569096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2074529" y="1957455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002521" y="2308149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47" name="Rectangle 46"/>
          <p:cNvSpPr/>
          <p:nvPr/>
        </p:nvSpPr>
        <p:spPr>
          <a:xfrm>
            <a:off x="3742363" y="1472860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4355762" y="1957455"/>
            <a:ext cx="0" cy="27676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283755" y="2415647"/>
            <a:ext cx="152284" cy="20897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31057" y="266347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82670" y="2311837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-873570" y="2400298"/>
            <a:ext cx="28459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err="1">
                <a:solidFill>
                  <a:srgbClr val="0070C0"/>
                </a:solidFill>
              </a:rPr>
              <a:t>addEvent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ReadOnlyEvent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441147" y="256217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414283" y="292807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78478" y="524083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78"/>
          <p:cNvSpPr txBox="1"/>
          <p:nvPr/>
        </p:nvSpPr>
        <p:spPr>
          <a:xfrm>
            <a:off x="5259704" y="3236847"/>
            <a:ext cx="16928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add(</a:t>
            </a:r>
            <a:r>
              <a:rPr lang="en-US" sz="1400" dirty="0" err="1"/>
              <a:t>ReadOnlyEvent</a:t>
            </a:r>
            <a:r>
              <a:rPr lang="en-US" sz="1400" dirty="0"/>
              <a:t>)</a:t>
            </a:r>
          </a:p>
        </p:txBody>
      </p:sp>
      <p:sp>
        <p:nvSpPr>
          <p:cNvPr id="62" name="TextBox 79"/>
          <p:cNvSpPr txBox="1"/>
          <p:nvPr/>
        </p:nvSpPr>
        <p:spPr>
          <a:xfrm>
            <a:off x="2262985" y="2219347"/>
            <a:ext cx="25482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 err="1"/>
              <a:t>addEvent</a:t>
            </a:r>
            <a:r>
              <a:rPr lang="en-SG" sz="1400" dirty="0"/>
              <a:t>(</a:t>
            </a:r>
            <a:r>
              <a:rPr lang="en-SG" sz="1400" dirty="0" err="1"/>
              <a:t>ReadOnlyEvent</a:t>
            </a:r>
            <a:r>
              <a:rPr lang="en-SG" sz="1400" dirty="0"/>
              <a:t>)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6771338" y="1530188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UniqueEventList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7702226" y="1957455"/>
            <a:ext cx="0" cy="257040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7599305" y="3140970"/>
            <a:ext cx="176883" cy="12049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4421806" y="3470082"/>
            <a:ext cx="316579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341151" y="2310106"/>
            <a:ext cx="132710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e:Event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2172487" y="2449191"/>
            <a:ext cx="2109314" cy="547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2137605" y="4491799"/>
            <a:ext cx="2222292" cy="1357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4436039" y="4345939"/>
            <a:ext cx="3144034" cy="591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CB6F78-1450-4844-B2CD-CD942395856C}"/>
              </a:ext>
            </a:extLst>
          </p:cNvPr>
          <p:cNvCxnSpPr>
            <a:cxnSpLocks/>
          </p:cNvCxnSpPr>
          <p:nvPr/>
        </p:nvCxnSpPr>
        <p:spPr>
          <a:xfrm>
            <a:off x="5907257" y="2744301"/>
            <a:ext cx="0" cy="3966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TextBox 79">
            <a:extLst>
              <a:ext uri="{FF2B5EF4-FFF2-40B4-BE49-F238E27FC236}">
                <a16:creationId xmlns:a16="http://schemas.microsoft.com/office/drawing/2014/main" id="{A3763431-5FF4-408F-8C9F-0F6962A803F2}"/>
              </a:ext>
            </a:extLst>
          </p:cNvPr>
          <p:cNvSpPr txBox="1"/>
          <p:nvPr/>
        </p:nvSpPr>
        <p:spPr>
          <a:xfrm>
            <a:off x="5001957" y="2718677"/>
            <a:ext cx="3315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/>
              <a:t>e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Yong He Tan</dc:creator>
  <cp:lastModifiedBy>Yong He Tan</cp:lastModifiedBy>
  <cp:revision>13</cp:revision>
  <dcterms:created xsi:type="dcterms:W3CDTF">2018-03-12T12:48:08Z</dcterms:created>
  <dcterms:modified xsi:type="dcterms:W3CDTF">2018-04-04T14:33:30Z</dcterms:modified>
</cp:coreProperties>
</file>