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21910675" cy="18018125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2" userDrawn="1">
          <p15:clr>
            <a:srgbClr val="A4A3A4"/>
          </p15:clr>
        </p15:guide>
        <p15:guide id="2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" d="100"/>
          <a:sy n="40" d="100"/>
        </p:scale>
        <p:origin x="660" y="-546"/>
      </p:cViewPr>
      <p:guideLst>
        <p:guide orient="horz" pos="3902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4613" y="685800"/>
            <a:ext cx="4168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4613" y="685800"/>
            <a:ext cx="41687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302" y="5597327"/>
            <a:ext cx="18624074" cy="3862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602" y="10210271"/>
            <a:ext cx="15337473" cy="4604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8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6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16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7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85239" y="721596"/>
            <a:ext cx="4929902" cy="15373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5535" y="721596"/>
            <a:ext cx="14424528" cy="15373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792" y="11578336"/>
            <a:ext cx="18624074" cy="3578600"/>
          </a:xfrm>
        </p:spPr>
        <p:txBody>
          <a:bodyPr anchor="t"/>
          <a:lstStyle>
            <a:lvl1pPr algn="l">
              <a:defRPr sz="57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0792" y="7636866"/>
            <a:ext cx="18624074" cy="3941466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59496" indent="0">
              <a:buNone/>
              <a:defRPr sz="2597">
                <a:solidFill>
                  <a:schemeClr val="tx1">
                    <a:tint val="75000"/>
                  </a:schemeClr>
                </a:solidFill>
              </a:defRPr>
            </a:lvl2pPr>
            <a:lvl3pPr marL="1318991" indent="0">
              <a:buNone/>
              <a:defRPr sz="2305">
                <a:solidFill>
                  <a:schemeClr val="tx1">
                    <a:tint val="75000"/>
                  </a:schemeClr>
                </a:solidFill>
              </a:defRPr>
            </a:lvl3pPr>
            <a:lvl4pPr marL="1978476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4pPr>
            <a:lvl5pPr marL="2637972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5pPr>
            <a:lvl6pPr marL="3297467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6pPr>
            <a:lvl7pPr marL="3956963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7pPr>
            <a:lvl8pPr marL="4616448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8pPr>
            <a:lvl9pPr marL="5275943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5536" y="4204244"/>
            <a:ext cx="9677215" cy="11891135"/>
          </a:xfrm>
        </p:spPr>
        <p:txBody>
          <a:bodyPr/>
          <a:lstStyle>
            <a:lvl1pPr>
              <a:defRPr sz="4037"/>
            </a:lvl1pPr>
            <a:lvl2pPr>
              <a:defRPr sz="3463"/>
            </a:lvl2pPr>
            <a:lvl3pPr>
              <a:defRPr sz="2889"/>
            </a:lvl3pPr>
            <a:lvl4pPr>
              <a:defRPr sz="2597"/>
            </a:lvl4pPr>
            <a:lvl5pPr>
              <a:defRPr sz="2597"/>
            </a:lvl5pPr>
            <a:lvl6pPr>
              <a:defRPr sz="2597"/>
            </a:lvl6pPr>
            <a:lvl7pPr>
              <a:defRPr sz="2597"/>
            </a:lvl7pPr>
            <a:lvl8pPr>
              <a:defRPr sz="2597"/>
            </a:lvl8pPr>
            <a:lvl9pPr>
              <a:defRPr sz="2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7929" y="4204244"/>
            <a:ext cx="9677215" cy="11891135"/>
          </a:xfrm>
        </p:spPr>
        <p:txBody>
          <a:bodyPr/>
          <a:lstStyle>
            <a:lvl1pPr>
              <a:defRPr sz="4037"/>
            </a:lvl1pPr>
            <a:lvl2pPr>
              <a:defRPr sz="3463"/>
            </a:lvl2pPr>
            <a:lvl3pPr>
              <a:defRPr sz="2889"/>
            </a:lvl3pPr>
            <a:lvl4pPr>
              <a:defRPr sz="2597"/>
            </a:lvl4pPr>
            <a:lvl5pPr>
              <a:defRPr sz="2597"/>
            </a:lvl5pPr>
            <a:lvl6pPr>
              <a:defRPr sz="2597"/>
            </a:lvl6pPr>
            <a:lvl7pPr>
              <a:defRPr sz="2597"/>
            </a:lvl7pPr>
            <a:lvl8pPr>
              <a:defRPr sz="2597"/>
            </a:lvl8pPr>
            <a:lvl9pPr>
              <a:defRPr sz="2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534" y="4033234"/>
            <a:ext cx="9681020" cy="1680864"/>
          </a:xfrm>
        </p:spPr>
        <p:txBody>
          <a:bodyPr anchor="b"/>
          <a:lstStyle>
            <a:lvl1pPr marL="0" indent="0">
              <a:buNone/>
              <a:defRPr sz="3463" b="1"/>
            </a:lvl1pPr>
            <a:lvl2pPr marL="659496" indent="0">
              <a:buNone/>
              <a:defRPr sz="2889" b="1"/>
            </a:lvl2pPr>
            <a:lvl3pPr marL="1318991" indent="0">
              <a:buNone/>
              <a:defRPr sz="2597" b="1"/>
            </a:lvl3pPr>
            <a:lvl4pPr marL="1978476" indent="0">
              <a:buNone/>
              <a:defRPr sz="2305" b="1"/>
            </a:lvl4pPr>
            <a:lvl5pPr marL="2637972" indent="0">
              <a:buNone/>
              <a:defRPr sz="2305" b="1"/>
            </a:lvl5pPr>
            <a:lvl6pPr marL="3297467" indent="0">
              <a:buNone/>
              <a:defRPr sz="2305" b="1"/>
            </a:lvl6pPr>
            <a:lvl7pPr marL="3956963" indent="0">
              <a:buNone/>
              <a:defRPr sz="2305" b="1"/>
            </a:lvl7pPr>
            <a:lvl8pPr marL="4616448" indent="0">
              <a:buNone/>
              <a:defRPr sz="2305" b="1"/>
            </a:lvl8pPr>
            <a:lvl9pPr marL="5275943" indent="0">
              <a:buNone/>
              <a:defRPr sz="2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534" y="5714109"/>
            <a:ext cx="9681020" cy="10381270"/>
          </a:xfrm>
        </p:spPr>
        <p:txBody>
          <a:bodyPr/>
          <a:lstStyle>
            <a:lvl1pPr>
              <a:defRPr sz="3463"/>
            </a:lvl1pPr>
            <a:lvl2pPr>
              <a:defRPr sz="2889"/>
            </a:lvl2pPr>
            <a:lvl3pPr>
              <a:defRPr sz="2597"/>
            </a:lvl3pPr>
            <a:lvl4pPr>
              <a:defRPr sz="2305"/>
            </a:lvl4pPr>
            <a:lvl5pPr>
              <a:defRPr sz="2305"/>
            </a:lvl5pPr>
            <a:lvl6pPr>
              <a:defRPr sz="2305"/>
            </a:lvl6pPr>
            <a:lvl7pPr>
              <a:defRPr sz="2305"/>
            </a:lvl7pPr>
            <a:lvl8pPr>
              <a:defRPr sz="2305"/>
            </a:lvl8pPr>
            <a:lvl9pPr>
              <a:defRPr sz="2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30328" y="4033234"/>
            <a:ext cx="9684822" cy="1680864"/>
          </a:xfrm>
        </p:spPr>
        <p:txBody>
          <a:bodyPr anchor="b"/>
          <a:lstStyle>
            <a:lvl1pPr marL="0" indent="0">
              <a:buNone/>
              <a:defRPr sz="3463" b="1"/>
            </a:lvl1pPr>
            <a:lvl2pPr marL="659496" indent="0">
              <a:buNone/>
              <a:defRPr sz="2889" b="1"/>
            </a:lvl2pPr>
            <a:lvl3pPr marL="1318991" indent="0">
              <a:buNone/>
              <a:defRPr sz="2597" b="1"/>
            </a:lvl3pPr>
            <a:lvl4pPr marL="1978476" indent="0">
              <a:buNone/>
              <a:defRPr sz="2305" b="1"/>
            </a:lvl4pPr>
            <a:lvl5pPr marL="2637972" indent="0">
              <a:buNone/>
              <a:defRPr sz="2305" b="1"/>
            </a:lvl5pPr>
            <a:lvl6pPr marL="3297467" indent="0">
              <a:buNone/>
              <a:defRPr sz="2305" b="1"/>
            </a:lvl6pPr>
            <a:lvl7pPr marL="3956963" indent="0">
              <a:buNone/>
              <a:defRPr sz="2305" b="1"/>
            </a:lvl7pPr>
            <a:lvl8pPr marL="4616448" indent="0">
              <a:buNone/>
              <a:defRPr sz="2305" b="1"/>
            </a:lvl8pPr>
            <a:lvl9pPr marL="5275943" indent="0">
              <a:buNone/>
              <a:defRPr sz="23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30328" y="5714109"/>
            <a:ext cx="9684822" cy="10381270"/>
          </a:xfrm>
        </p:spPr>
        <p:txBody>
          <a:bodyPr/>
          <a:lstStyle>
            <a:lvl1pPr>
              <a:defRPr sz="3463"/>
            </a:lvl1pPr>
            <a:lvl2pPr>
              <a:defRPr sz="2889"/>
            </a:lvl2pPr>
            <a:lvl3pPr>
              <a:defRPr sz="2597"/>
            </a:lvl3pPr>
            <a:lvl4pPr>
              <a:defRPr sz="2305"/>
            </a:lvl4pPr>
            <a:lvl5pPr>
              <a:defRPr sz="2305"/>
            </a:lvl5pPr>
            <a:lvl6pPr>
              <a:defRPr sz="2305"/>
            </a:lvl6pPr>
            <a:lvl7pPr>
              <a:defRPr sz="2305"/>
            </a:lvl7pPr>
            <a:lvl8pPr>
              <a:defRPr sz="2305"/>
            </a:lvl8pPr>
            <a:lvl9pPr>
              <a:defRPr sz="2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542" y="717396"/>
            <a:ext cx="7208459" cy="3053071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467" y="717419"/>
            <a:ext cx="12248677" cy="15377970"/>
          </a:xfrm>
        </p:spPr>
        <p:txBody>
          <a:bodyPr/>
          <a:lstStyle>
            <a:lvl1pPr>
              <a:defRPr sz="4620"/>
            </a:lvl1pPr>
            <a:lvl2pPr>
              <a:defRPr sz="4037"/>
            </a:lvl2pPr>
            <a:lvl3pPr>
              <a:defRPr sz="3463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542" y="3770490"/>
            <a:ext cx="7208459" cy="12324899"/>
          </a:xfrm>
        </p:spPr>
        <p:txBody>
          <a:bodyPr/>
          <a:lstStyle>
            <a:lvl1pPr marL="0" indent="0">
              <a:buNone/>
              <a:defRPr sz="2024"/>
            </a:lvl1pPr>
            <a:lvl2pPr marL="659496" indent="0">
              <a:buNone/>
              <a:defRPr sz="1731"/>
            </a:lvl2pPr>
            <a:lvl3pPr marL="1318991" indent="0">
              <a:buNone/>
              <a:defRPr sz="1440"/>
            </a:lvl3pPr>
            <a:lvl4pPr marL="1978476" indent="0">
              <a:buNone/>
              <a:defRPr sz="1299"/>
            </a:lvl4pPr>
            <a:lvl5pPr marL="2637972" indent="0">
              <a:buNone/>
              <a:defRPr sz="1299"/>
            </a:lvl5pPr>
            <a:lvl6pPr marL="3297467" indent="0">
              <a:buNone/>
              <a:defRPr sz="1299"/>
            </a:lvl6pPr>
            <a:lvl7pPr marL="3956963" indent="0">
              <a:buNone/>
              <a:defRPr sz="1299"/>
            </a:lvl7pPr>
            <a:lvl8pPr marL="4616448" indent="0">
              <a:buNone/>
              <a:defRPr sz="1299"/>
            </a:lvl8pPr>
            <a:lvl9pPr marL="5275943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647" y="12612698"/>
            <a:ext cx="13146405" cy="1488999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4647" y="1609948"/>
            <a:ext cx="13146405" cy="10810875"/>
          </a:xfrm>
        </p:spPr>
        <p:txBody>
          <a:bodyPr/>
          <a:lstStyle>
            <a:lvl1pPr marL="0" indent="0">
              <a:buNone/>
              <a:defRPr sz="4620"/>
            </a:lvl1pPr>
            <a:lvl2pPr marL="659496" indent="0">
              <a:buNone/>
              <a:defRPr sz="4037"/>
            </a:lvl2pPr>
            <a:lvl3pPr marL="1318991" indent="0">
              <a:buNone/>
              <a:defRPr sz="3463"/>
            </a:lvl3pPr>
            <a:lvl4pPr marL="1978476" indent="0">
              <a:buNone/>
              <a:defRPr sz="2889"/>
            </a:lvl4pPr>
            <a:lvl5pPr marL="2637972" indent="0">
              <a:buNone/>
              <a:defRPr sz="2889"/>
            </a:lvl5pPr>
            <a:lvl6pPr marL="3297467" indent="0">
              <a:buNone/>
              <a:defRPr sz="2889"/>
            </a:lvl6pPr>
            <a:lvl7pPr marL="3956963" indent="0">
              <a:buNone/>
              <a:defRPr sz="2889"/>
            </a:lvl7pPr>
            <a:lvl8pPr marL="4616448" indent="0">
              <a:buNone/>
              <a:defRPr sz="2889"/>
            </a:lvl8pPr>
            <a:lvl9pPr marL="5275943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647" y="14101709"/>
            <a:ext cx="13146405" cy="2114628"/>
          </a:xfrm>
        </p:spPr>
        <p:txBody>
          <a:bodyPr/>
          <a:lstStyle>
            <a:lvl1pPr marL="0" indent="0">
              <a:buNone/>
              <a:defRPr sz="2024"/>
            </a:lvl1pPr>
            <a:lvl2pPr marL="659496" indent="0">
              <a:buNone/>
              <a:defRPr sz="1731"/>
            </a:lvl2pPr>
            <a:lvl3pPr marL="1318991" indent="0">
              <a:buNone/>
              <a:defRPr sz="1440"/>
            </a:lvl3pPr>
            <a:lvl4pPr marL="1978476" indent="0">
              <a:buNone/>
              <a:defRPr sz="1299"/>
            </a:lvl4pPr>
            <a:lvl5pPr marL="2637972" indent="0">
              <a:buNone/>
              <a:defRPr sz="1299"/>
            </a:lvl5pPr>
            <a:lvl6pPr marL="3297467" indent="0">
              <a:buNone/>
              <a:defRPr sz="1299"/>
            </a:lvl6pPr>
            <a:lvl7pPr marL="3956963" indent="0">
              <a:buNone/>
              <a:defRPr sz="1299"/>
            </a:lvl7pPr>
            <a:lvl8pPr marL="4616448" indent="0">
              <a:buNone/>
              <a:defRPr sz="1299"/>
            </a:lvl8pPr>
            <a:lvl9pPr marL="5275943" indent="0">
              <a:buNone/>
              <a:defRPr sz="1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535" y="721553"/>
            <a:ext cx="19719607" cy="3003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535" y="4204244"/>
            <a:ext cx="19719607" cy="1189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5536" y="16700171"/>
            <a:ext cx="5112491" cy="9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6149" y="16700171"/>
            <a:ext cx="6938380" cy="9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02651" y="16700171"/>
            <a:ext cx="5112491" cy="959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8991" rtl="0" eaLnBrk="1" latinLnBrk="0" hangingPunct="1">
        <a:spcBef>
          <a:spcPct val="0"/>
        </a:spcBef>
        <a:buNone/>
        <a:defRPr sz="63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625" indent="-494625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071674" indent="-412178" algn="l" defTabSz="1318991" rtl="0" eaLnBrk="1" latinLnBrk="0" hangingPunct="1">
        <a:spcBef>
          <a:spcPct val="20000"/>
        </a:spcBef>
        <a:buFont typeface="Arial" panose="020B0604020202020204" pitchFamily="34" charset="0"/>
        <a:buChar char="–"/>
        <a:defRPr sz="4037" kern="1200">
          <a:solidFill>
            <a:schemeClr val="tx1"/>
          </a:solidFill>
          <a:latin typeface="+mn-lt"/>
          <a:ea typeface="+mn-ea"/>
          <a:cs typeface="+mn-cs"/>
        </a:defRPr>
      </a:lvl2pPr>
      <a:lvl3pPr marL="1648733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3463" kern="1200">
          <a:solidFill>
            <a:schemeClr val="tx1"/>
          </a:solidFill>
          <a:latin typeface="+mn-lt"/>
          <a:ea typeface="+mn-ea"/>
          <a:cs typeface="+mn-cs"/>
        </a:defRPr>
      </a:lvl3pPr>
      <a:lvl4pPr marL="2308230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67714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27209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86705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46200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05685" indent="-329742" algn="l" defTabSz="1318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1pPr>
      <a:lvl2pPr marL="659496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2pPr>
      <a:lvl3pPr marL="1318991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978476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4pPr>
      <a:lvl5pPr marL="2637972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297467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6pPr>
      <a:lvl7pPr marL="3956963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7pPr>
      <a:lvl8pPr marL="4616448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8pPr>
      <a:lvl9pPr marL="5275943" algn="l" defTabSz="1318991" rtl="0" eaLnBrk="1" latinLnBrk="0" hangingPunct="1">
        <a:defRPr sz="2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416173" y="4468491"/>
            <a:ext cx="15557118" cy="695130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731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559703" y="4731375"/>
            <a:ext cx="2100239" cy="500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</a:t>
            </a:r>
            <a:r>
              <a:rPr lang="en-US" sz="2305" dirty="0" err="1">
                <a:solidFill>
                  <a:schemeClr val="bg1"/>
                </a:solidFill>
              </a:rPr>
              <a:t>LogicManager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683038" y="5371119"/>
            <a:ext cx="0" cy="52871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6579146" y="5877113"/>
            <a:ext cx="177448" cy="4592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sp>
        <p:nvSpPr>
          <p:cNvPr id="16" name="Rectangle 62"/>
          <p:cNvSpPr/>
          <p:nvPr/>
        </p:nvSpPr>
        <p:spPr>
          <a:xfrm>
            <a:off x="9318000" y="4556558"/>
            <a:ext cx="1759109" cy="6747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2305" dirty="0" err="1">
                <a:solidFill>
                  <a:schemeClr val="bg1"/>
                </a:solidFill>
              </a:rPr>
              <a:t>BookParser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0197555" y="5371118"/>
            <a:ext cx="5487" cy="4358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0099129" y="6032219"/>
            <a:ext cx="227096" cy="3466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12435221" y="6389785"/>
            <a:ext cx="6375" cy="31087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2331634" y="6389783"/>
            <a:ext cx="219889" cy="398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63379" y="5882435"/>
            <a:ext cx="161576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576" y="5436260"/>
            <a:ext cx="4113714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24" dirty="0">
                <a:solidFill>
                  <a:srgbClr val="0070C0"/>
                </a:solidFill>
              </a:rPr>
              <a:t>execute(“</a:t>
            </a:r>
            <a:r>
              <a:rPr lang="en-US" sz="2024" dirty="0" err="1">
                <a:solidFill>
                  <a:srgbClr val="0070C0"/>
                </a:solidFill>
              </a:rPr>
              <a:t>addtag</a:t>
            </a:r>
            <a:r>
              <a:rPr lang="en-US" sz="2024" dirty="0">
                <a:solidFill>
                  <a:srgbClr val="0070C0"/>
                </a:solidFill>
              </a:rPr>
              <a:t> INDEX TAG1 TAG 2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326230" y="6243638"/>
            <a:ext cx="316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63983" y="9529651"/>
            <a:ext cx="1278460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287469" y="6771556"/>
            <a:ext cx="21541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779911" y="9498499"/>
            <a:ext cx="33878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50414" y="10469438"/>
            <a:ext cx="172570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2315741" y="7059320"/>
            <a:ext cx="235786" cy="2176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26"/>
          </a:p>
        </p:txBody>
      </p:sp>
      <p:sp>
        <p:nvSpPr>
          <p:cNvPr id="80" name="TextBox 79"/>
          <p:cNvSpPr txBox="1"/>
          <p:nvPr/>
        </p:nvSpPr>
        <p:spPr>
          <a:xfrm>
            <a:off x="6713717" y="5386674"/>
            <a:ext cx="3306380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 err="1"/>
              <a:t>parseCommand</a:t>
            </a:r>
            <a:r>
              <a:rPr lang="en-US" sz="2024" dirty="0"/>
              <a:t> (“</a:t>
            </a:r>
            <a:r>
              <a:rPr lang="en-US" sz="2024" dirty="0" err="1"/>
              <a:t>addtag</a:t>
            </a:r>
            <a:r>
              <a:rPr lang="en-US" sz="2024" dirty="0"/>
              <a:t> INDEX TAG1 TAG 2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41409" y="9997194"/>
            <a:ext cx="896317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31711" y="10115807"/>
            <a:ext cx="1099443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25795" y="9187654"/>
            <a:ext cx="317920" cy="311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u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0651469" y="5650650"/>
            <a:ext cx="3838280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</a:t>
            </a:r>
            <a:r>
              <a:rPr lang="en-US" sz="2305" dirty="0" err="1">
                <a:solidFill>
                  <a:schemeClr val="bg1"/>
                </a:solidFill>
              </a:rPr>
              <a:t>AddTagCommandParser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6769617" y="9802563"/>
            <a:ext cx="10546418" cy="801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6823407" y="6029485"/>
            <a:ext cx="32560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806842" y="10390846"/>
            <a:ext cx="10546418" cy="476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B198-CE33-46AD-9588-5675E09A834D}"/>
              </a:ext>
            </a:extLst>
          </p:cNvPr>
          <p:cNvCxnSpPr>
            <a:cxnSpLocks/>
          </p:cNvCxnSpPr>
          <p:nvPr/>
        </p:nvCxnSpPr>
        <p:spPr>
          <a:xfrm flipV="1">
            <a:off x="10328763" y="7088435"/>
            <a:ext cx="1999461" cy="7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ABE898-27EC-4E15-90F0-F77FD5F838FD}"/>
              </a:ext>
            </a:extLst>
          </p:cNvPr>
          <p:cNvSpPr txBox="1"/>
          <p:nvPr/>
        </p:nvSpPr>
        <p:spPr>
          <a:xfrm>
            <a:off x="10437224" y="6776107"/>
            <a:ext cx="1826927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parse(INDEX TAG1 TAG2 …)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7179703B-CDAF-445B-AFED-8677A7E6E5E3}"/>
              </a:ext>
            </a:extLst>
          </p:cNvPr>
          <p:cNvSpPr/>
          <p:nvPr/>
        </p:nvSpPr>
        <p:spPr>
          <a:xfrm>
            <a:off x="16125922" y="7928422"/>
            <a:ext cx="2620127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</a:t>
            </a:r>
            <a:r>
              <a:rPr lang="en-US" sz="2305" dirty="0" err="1">
                <a:solidFill>
                  <a:schemeClr val="bg1"/>
                </a:solidFill>
              </a:rPr>
              <a:t>AddTagCommand</a:t>
            </a:r>
            <a:endParaRPr lang="en-SG" sz="2305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A80716-6870-42D5-A772-A1B09FEA3670}"/>
              </a:ext>
            </a:extLst>
          </p:cNvPr>
          <p:cNvCxnSpPr>
            <a:cxnSpLocks/>
          </p:cNvCxnSpPr>
          <p:nvPr/>
        </p:nvCxnSpPr>
        <p:spPr>
          <a:xfrm>
            <a:off x="12441584" y="7249953"/>
            <a:ext cx="19265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B745E-F9D0-4091-926B-EB7476578B8F}"/>
              </a:ext>
            </a:extLst>
          </p:cNvPr>
          <p:cNvSpPr/>
          <p:nvPr/>
        </p:nvSpPr>
        <p:spPr>
          <a:xfrm>
            <a:off x="17353253" y="8576679"/>
            <a:ext cx="219889" cy="398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7F86E8-FE68-45E6-A9A8-5033E4A22C3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2551538" y="7882664"/>
            <a:ext cx="2689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4A37F8-D78C-437D-8997-C40108C9265C}"/>
              </a:ext>
            </a:extLst>
          </p:cNvPr>
          <p:cNvCxnSpPr>
            <a:cxnSpLocks/>
          </p:cNvCxnSpPr>
          <p:nvPr/>
        </p:nvCxnSpPr>
        <p:spPr>
          <a:xfrm>
            <a:off x="17483962" y="8590735"/>
            <a:ext cx="0" cy="2751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DF1284F-E618-49FA-AB5E-33BAE5CC147A}"/>
              </a:ext>
            </a:extLst>
          </p:cNvPr>
          <p:cNvSpPr/>
          <p:nvPr/>
        </p:nvSpPr>
        <p:spPr>
          <a:xfrm>
            <a:off x="17316029" y="9784444"/>
            <a:ext cx="255058" cy="6849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26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E35AB6-8052-4898-B1BF-4A233B2D89A3}"/>
              </a:ext>
            </a:extLst>
          </p:cNvPr>
          <p:cNvSpPr/>
          <p:nvPr/>
        </p:nvSpPr>
        <p:spPr>
          <a:xfrm>
            <a:off x="15131243" y="7484443"/>
            <a:ext cx="219889" cy="398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024" dirty="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F45722ED-512A-4922-9687-DEBD5D8FD120}"/>
              </a:ext>
            </a:extLst>
          </p:cNvPr>
          <p:cNvSpPr/>
          <p:nvPr/>
        </p:nvSpPr>
        <p:spPr>
          <a:xfrm>
            <a:off x="14368169" y="6830655"/>
            <a:ext cx="1745041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:Tag</a:t>
            </a:r>
            <a:endParaRPr lang="en-SG" sz="2305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12E637-C85E-44A2-95F2-347F4988CF3F}"/>
              </a:ext>
            </a:extLst>
          </p:cNvPr>
          <p:cNvSpPr txBox="1"/>
          <p:nvPr/>
        </p:nvSpPr>
        <p:spPr>
          <a:xfrm>
            <a:off x="12564242" y="6570220"/>
            <a:ext cx="1626495" cy="9344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new Tag(TAG1)</a:t>
            </a:r>
          </a:p>
          <a:p>
            <a:r>
              <a:rPr lang="en-US" sz="2024" dirty="0"/>
              <a:t>New Tag(TAG2)</a:t>
            </a:r>
          </a:p>
          <a:p>
            <a:r>
              <a:rPr lang="en-US" sz="2024" dirty="0"/>
              <a:t>…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9B3EC-6DD3-4F9D-A3E2-C90EE796DF4C}"/>
              </a:ext>
            </a:extLst>
          </p:cNvPr>
          <p:cNvCxnSpPr>
            <a:cxnSpLocks/>
          </p:cNvCxnSpPr>
          <p:nvPr/>
        </p:nvCxnSpPr>
        <p:spPr>
          <a:xfrm flipV="1">
            <a:off x="12564240" y="8209460"/>
            <a:ext cx="3548972" cy="51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06899D0-9051-4B83-9FB3-AE2787B61999}"/>
              </a:ext>
            </a:extLst>
          </p:cNvPr>
          <p:cNvSpPr txBox="1"/>
          <p:nvPr/>
        </p:nvSpPr>
        <p:spPr>
          <a:xfrm>
            <a:off x="12435209" y="7896742"/>
            <a:ext cx="3440749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/>
              <a:t>New </a:t>
            </a:r>
            <a:r>
              <a:rPr lang="en-US" sz="2024" dirty="0" err="1"/>
              <a:t>AddTagCommand</a:t>
            </a:r>
            <a:r>
              <a:rPr lang="en-US" sz="2024" dirty="0"/>
              <a:t>(INDEX, </a:t>
            </a:r>
            <a:r>
              <a:rPr lang="en-US" sz="2024" dirty="0" err="1"/>
              <a:t>tagSet</a:t>
            </a:r>
            <a:r>
              <a:rPr lang="en-US" sz="2024" dirty="0"/>
              <a:t>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907CAC-7B4D-4B8E-810B-DC2B3EDB11EB}"/>
              </a:ext>
            </a:extLst>
          </p:cNvPr>
          <p:cNvCxnSpPr>
            <a:cxnSpLocks/>
          </p:cNvCxnSpPr>
          <p:nvPr/>
        </p:nvCxnSpPr>
        <p:spPr>
          <a:xfrm flipV="1">
            <a:off x="12531019" y="8969297"/>
            <a:ext cx="4822238" cy="2739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A6D8E0-6101-46CF-92C3-884F04B14773}"/>
              </a:ext>
            </a:extLst>
          </p:cNvPr>
          <p:cNvCxnSpPr>
            <a:cxnSpLocks/>
          </p:cNvCxnSpPr>
          <p:nvPr/>
        </p:nvCxnSpPr>
        <p:spPr>
          <a:xfrm>
            <a:off x="10326229" y="9235660"/>
            <a:ext cx="20309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7AED5C-BF7F-421C-BD3D-70CB069EBDF6}"/>
              </a:ext>
            </a:extLst>
          </p:cNvPr>
          <p:cNvCxnSpPr>
            <a:cxnSpLocks/>
          </p:cNvCxnSpPr>
          <p:nvPr/>
        </p:nvCxnSpPr>
        <p:spPr>
          <a:xfrm>
            <a:off x="17353253" y="10047391"/>
            <a:ext cx="19265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2DBA3F-BCCC-4D8F-8FBE-C21FE64B88E5}"/>
              </a:ext>
            </a:extLst>
          </p:cNvPr>
          <p:cNvSpPr txBox="1"/>
          <p:nvPr/>
        </p:nvSpPr>
        <p:spPr>
          <a:xfrm>
            <a:off x="16585737" y="9147613"/>
            <a:ext cx="2670893" cy="622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2024" dirty="0" err="1"/>
              <a:t>updatePerson</a:t>
            </a:r>
            <a:r>
              <a:rPr lang="en-US" sz="2024" dirty="0"/>
              <a:t>(INDEX, </a:t>
            </a:r>
            <a:r>
              <a:rPr lang="en-US" sz="2024" dirty="0" err="1"/>
              <a:t>Person_updated</a:t>
            </a:r>
            <a:r>
              <a:rPr lang="en-US" sz="2024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79C230-CC1A-4AAC-A9EE-C7D74310322B}"/>
              </a:ext>
            </a:extLst>
          </p:cNvPr>
          <p:cNvCxnSpPr>
            <a:cxnSpLocks/>
          </p:cNvCxnSpPr>
          <p:nvPr/>
        </p:nvCxnSpPr>
        <p:spPr>
          <a:xfrm>
            <a:off x="17516816" y="10271226"/>
            <a:ext cx="1763028" cy="374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DEE9DB-3D9B-4123-8B7A-FF6EBD47F345}"/>
              </a:ext>
            </a:extLst>
          </p:cNvPr>
          <p:cNvSpPr txBox="1"/>
          <p:nvPr/>
        </p:nvSpPr>
        <p:spPr>
          <a:xfrm>
            <a:off x="12531019" y="7533709"/>
            <a:ext cx="2574678" cy="40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20" dirty="0">
                <a:solidFill>
                  <a:srgbClr val="0070C0"/>
                </a:solidFill>
              </a:rPr>
              <a:t>          </a:t>
            </a:r>
            <a:r>
              <a:rPr lang="en-MY" sz="2020" dirty="0" err="1">
                <a:solidFill>
                  <a:srgbClr val="0070C0"/>
                </a:solidFill>
              </a:rPr>
              <a:t>tagSet</a:t>
            </a:r>
            <a:endParaRPr lang="en-MY" sz="2020" dirty="0">
              <a:solidFill>
                <a:srgbClr val="0070C0"/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17CE89B5-9D75-4557-9FB3-65B795DD697E}"/>
              </a:ext>
            </a:extLst>
          </p:cNvPr>
          <p:cNvSpPr/>
          <p:nvPr/>
        </p:nvSpPr>
        <p:spPr>
          <a:xfrm>
            <a:off x="17969780" y="5343744"/>
            <a:ext cx="2620127" cy="6659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5" dirty="0">
                <a:solidFill>
                  <a:schemeClr val="bg1"/>
                </a:solidFill>
              </a:rPr>
              <a:t>:</a:t>
            </a:r>
            <a:r>
              <a:rPr lang="en-US" sz="2305" dirty="0" err="1">
                <a:solidFill>
                  <a:schemeClr val="bg1"/>
                </a:solidFill>
              </a:rPr>
              <a:t>ModelManager</a:t>
            </a:r>
            <a:endParaRPr lang="en-SG" sz="2305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8232DF-F8A1-4C4E-B1AA-81CDFCDE3C9D}"/>
              </a:ext>
            </a:extLst>
          </p:cNvPr>
          <p:cNvSpPr/>
          <p:nvPr/>
        </p:nvSpPr>
        <p:spPr>
          <a:xfrm>
            <a:off x="19344363" y="9166372"/>
            <a:ext cx="235786" cy="2176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126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8A5CEF-022C-42A8-A308-CA24D8F44F96}"/>
              </a:ext>
            </a:extLst>
          </p:cNvPr>
          <p:cNvCxnSpPr>
            <a:cxnSpLocks/>
          </p:cNvCxnSpPr>
          <p:nvPr/>
        </p:nvCxnSpPr>
        <p:spPr>
          <a:xfrm flipH="1">
            <a:off x="19471212" y="6078326"/>
            <a:ext cx="8407" cy="30109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69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 Zhang Lee</cp:lastModifiedBy>
  <cp:revision>86</cp:revision>
  <dcterms:created xsi:type="dcterms:W3CDTF">2016-07-22T14:33:02Z</dcterms:created>
  <dcterms:modified xsi:type="dcterms:W3CDTF">2018-04-04T06:02:56Z</dcterms:modified>
</cp:coreProperties>
</file>