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28/3/2018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330770" y="1187053"/>
            <a:ext cx="863361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4517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92331" y="187576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320323" y="222646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3369138" y="13911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982537" y="187576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910530" y="233396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5857754" y="2581785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5818390" y="258178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00472" y="2230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42280" y="197912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execute(“convert”)</a:t>
            </a:r>
          </a:p>
        </p:txBody>
      </p:sp>
      <p:cxnSp>
        <p:nvCxnSpPr>
          <p:cNvPr id="54" name="Straight Arrow Connector 53"/>
          <p:cNvCxnSpPr>
            <a:cxnSpLocks/>
            <a:endCxn id="74" idx="1"/>
          </p:cNvCxnSpPr>
          <p:nvPr/>
        </p:nvCxnSpPr>
        <p:spPr>
          <a:xfrm flipV="1">
            <a:off x="4067922" y="2459189"/>
            <a:ext cx="1260562" cy="213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175371" y="3452223"/>
            <a:ext cx="1071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execute()</a:t>
            </a:r>
          </a:p>
        </p:txBody>
      </p:sp>
      <p:cxnSp>
        <p:nvCxnSpPr>
          <p:cNvPr id="56" name="Straight Arrow Connector 55"/>
          <p:cNvCxnSpPr>
            <a:cxnSpLocks/>
            <a:endCxn id="51" idx="2"/>
          </p:cNvCxnSpPr>
          <p:nvPr/>
        </p:nvCxnSpPr>
        <p:spPr>
          <a:xfrm>
            <a:off x="4041058" y="2846384"/>
            <a:ext cx="1853532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endCxn id="49" idx="2"/>
          </p:cNvCxnSpPr>
          <p:nvPr/>
        </p:nvCxnSpPr>
        <p:spPr>
          <a:xfrm>
            <a:off x="1472723" y="3101752"/>
            <a:ext cx="25150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162371" y="515915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18996" y="369946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5996305" y="3765245"/>
            <a:ext cx="20132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getCurrencyRate</a:t>
            </a:r>
            <a:r>
              <a:rPr lang="en-US" sz="1200" dirty="0"/>
              <a:t>(</a:t>
            </a:r>
            <a:r>
              <a:rPr lang="en-US" sz="1200" dirty="0" err="1"/>
              <a:t>currencyCode</a:t>
            </a:r>
            <a:r>
              <a:rPr lang="en-US" sz="1200" dirty="0"/>
              <a:t>)</a:t>
            </a:r>
          </a:p>
        </p:txBody>
      </p:sp>
      <p:sp>
        <p:nvSpPr>
          <p:cNvPr id="62" name="TextBox 79"/>
          <p:cNvSpPr txBox="1"/>
          <p:nvPr/>
        </p:nvSpPr>
        <p:spPr>
          <a:xfrm>
            <a:off x="1522545" y="2060848"/>
            <a:ext cx="24312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(“convert 1 SGD USD”)</a:t>
            </a:r>
          </a:p>
        </p:txBody>
      </p:sp>
      <p:sp>
        <p:nvSpPr>
          <p:cNvPr id="63" name="TextBox 81"/>
          <p:cNvSpPr txBox="1"/>
          <p:nvPr/>
        </p:nvSpPr>
        <p:spPr>
          <a:xfrm>
            <a:off x="3204705" y="475922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426642" y="491405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506164" y="2873945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cv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78675" y="3247958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:Currency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009563" y="3670919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7906641" y="3975720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 flipV="1">
            <a:off x="5980318" y="3995106"/>
            <a:ext cx="191475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28484" y="222842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1"/>
                </a:solidFill>
              </a:rPr>
              <a:t>cv:Convert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72723" y="3699466"/>
            <a:ext cx="43443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89617" y="2332070"/>
            <a:ext cx="24209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1473370" y="5004614"/>
            <a:ext cx="4426287" cy="21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980318" y="4270163"/>
            <a:ext cx="19014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79">
            <a:extLst>
              <a:ext uri="{FF2B5EF4-FFF2-40B4-BE49-F238E27FC236}">
                <a16:creationId xmlns:a16="http://schemas.microsoft.com/office/drawing/2014/main" id="{60DA5641-C405-48FA-9F61-DBAC4F91861E}"/>
              </a:ext>
            </a:extLst>
          </p:cNvPr>
          <p:cNvSpPr txBox="1"/>
          <p:nvPr/>
        </p:nvSpPr>
        <p:spPr>
          <a:xfrm>
            <a:off x="4122517" y="2267982"/>
            <a:ext cx="12307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parse(“1 SGD USD”)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Jill</cp:lastModifiedBy>
  <cp:revision>10</cp:revision>
  <dcterms:created xsi:type="dcterms:W3CDTF">2018-03-12T12:48:08Z</dcterms:created>
  <dcterms:modified xsi:type="dcterms:W3CDTF">2018-03-27T19:52:44Z</dcterms:modified>
</cp:coreProperties>
</file>