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227471" y="962732"/>
            <a:ext cx="8784976" cy="511256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634" y="116111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93448" y="1449280"/>
            <a:ext cx="0" cy="4248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/>
          <p:cNvSpPr/>
          <p:nvPr/>
        </p:nvSpPr>
        <p:spPr>
          <a:xfrm>
            <a:off x="1121440" y="2010438"/>
            <a:ext cx="152400" cy="3463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6" name="Rectangle 5"/>
          <p:cNvSpPr/>
          <p:nvPr/>
        </p:nvSpPr>
        <p:spPr>
          <a:xfrm>
            <a:off x="2542249" y="1161116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3078704" y="1593112"/>
            <a:ext cx="0" cy="2448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3006697" y="2087505"/>
            <a:ext cx="154408" cy="172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6914997" y="3501248"/>
            <a:ext cx="36836" cy="198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6875633" y="3465016"/>
            <a:ext cx="152400" cy="10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89" y="2014127"/>
            <a:ext cx="11198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5"/>
          <p:cNvSpPr txBox="1"/>
          <p:nvPr/>
        </p:nvSpPr>
        <p:spPr>
          <a:xfrm>
            <a:off x="17033" y="1556792"/>
            <a:ext cx="10801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70C0"/>
                </a:solidFill>
              </a:rPr>
              <a:t>execute</a:t>
            </a:r>
          </a:p>
          <a:p>
            <a:r>
              <a:rPr lang="en-US" sz="1200" dirty="0">
                <a:solidFill>
                  <a:srgbClr val="0070C0"/>
                </a:solidFill>
              </a:rPr>
              <a:t>(“</a:t>
            </a:r>
            <a:r>
              <a:rPr lang="en-US" sz="1200" dirty="0" err="1">
                <a:solidFill>
                  <a:srgbClr val="0070C0"/>
                </a:solidFill>
              </a:rPr>
              <a:t>deletebyname</a:t>
            </a:r>
            <a:r>
              <a:rPr lang="en-US" sz="1200" dirty="0">
                <a:solidFill>
                  <a:srgbClr val="0070C0"/>
                </a:solidFill>
              </a:rPr>
              <a:t> NAME”)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149529" y="2204864"/>
            <a:ext cx="1332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8"/>
          <p:cNvSpPr txBox="1"/>
          <p:nvPr/>
        </p:nvSpPr>
        <p:spPr>
          <a:xfrm>
            <a:off x="3761449" y="4077072"/>
            <a:ext cx="9361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dirty="0">
                <a:solidFill>
                  <a:srgbClr val="0070C0"/>
                </a:solidFill>
              </a:rPr>
              <a:t>execute </a:t>
            </a:r>
            <a:r>
              <a:rPr lang="en-US" sz="1600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149617" y="3717032"/>
            <a:ext cx="2124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1241169" y="3789040"/>
            <a:ext cx="1746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-36512" y="547429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44249" y="4365224"/>
            <a:ext cx="161322" cy="90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19" name="TextBox 78"/>
          <p:cNvSpPr txBox="1"/>
          <p:nvPr/>
        </p:nvSpPr>
        <p:spPr>
          <a:xfrm>
            <a:off x="7145825" y="4437692"/>
            <a:ext cx="12241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rgbClr val="0070C0"/>
                </a:solidFill>
              </a:rPr>
              <a:t>deletePerson</a:t>
            </a:r>
            <a:r>
              <a:rPr lang="en-US" sz="1400" dirty="0">
                <a:solidFill>
                  <a:srgbClr val="0070C0"/>
                </a:solidFill>
              </a:rPr>
              <a:t>(p)</a:t>
            </a:r>
          </a:p>
        </p:txBody>
      </p:sp>
      <p:sp>
        <p:nvSpPr>
          <p:cNvPr id="20" name="TextBox 79"/>
          <p:cNvSpPr txBox="1"/>
          <p:nvPr/>
        </p:nvSpPr>
        <p:spPr>
          <a:xfrm>
            <a:off x="1673217" y="1700808"/>
            <a:ext cx="11521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70C0"/>
                </a:solidFill>
              </a:rPr>
              <a:t>parseCommand</a:t>
            </a:r>
          </a:p>
          <a:p>
            <a:r>
              <a:rPr lang="en-US" sz="1200" dirty="0">
                <a:solidFill>
                  <a:srgbClr val="0070C0"/>
                </a:solidFill>
              </a:rPr>
              <a:t>(“</a:t>
            </a:r>
            <a:r>
              <a:rPr lang="en-US" sz="1200" dirty="0" err="1">
                <a:solidFill>
                  <a:srgbClr val="0070C0"/>
                </a:solidFill>
              </a:rPr>
              <a:t>deletebyname</a:t>
            </a:r>
            <a:r>
              <a:rPr lang="en-US" sz="1200" dirty="0">
                <a:solidFill>
                  <a:srgbClr val="0070C0"/>
                </a:solidFill>
              </a:rPr>
              <a:t> NAME”)</a:t>
            </a:r>
          </a:p>
        </p:txBody>
      </p:sp>
      <p:sp>
        <p:nvSpPr>
          <p:cNvPr id="21" name="TextBox 81"/>
          <p:cNvSpPr txBox="1"/>
          <p:nvPr/>
        </p:nvSpPr>
        <p:spPr>
          <a:xfrm>
            <a:off x="3788305" y="5013176"/>
            <a:ext cx="621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22" name="TextBox 82"/>
          <p:cNvSpPr txBox="1"/>
          <p:nvPr/>
        </p:nvSpPr>
        <p:spPr>
          <a:xfrm>
            <a:off x="227759" y="5229200"/>
            <a:ext cx="5813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23" name="TextBox 92"/>
          <p:cNvSpPr txBox="1"/>
          <p:nvPr/>
        </p:nvSpPr>
        <p:spPr>
          <a:xfrm>
            <a:off x="2033257" y="3501008"/>
            <a:ext cx="2203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td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65905" y="4005077"/>
            <a:ext cx="153219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8616264" y="4455224"/>
            <a:ext cx="0" cy="72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6" name="Rectangle 25"/>
          <p:cNvSpPr/>
          <p:nvPr/>
        </p:nvSpPr>
        <p:spPr>
          <a:xfrm>
            <a:off x="8513977" y="4725184"/>
            <a:ext cx="217409" cy="28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7001809" y="4713037"/>
            <a:ext cx="1530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353737" y="2996952"/>
            <a:ext cx="136815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D:DeleteByNameCommand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273840" y="4365103"/>
            <a:ext cx="5580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241169" y="2116046"/>
            <a:ext cx="1782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274486" y="5258562"/>
            <a:ext cx="558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7001809" y="5013176"/>
            <a:ext cx="1512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474437" y="1988840"/>
            <a:ext cx="202331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DeleteByNameCommandParser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73617" y="3195040"/>
            <a:ext cx="152400" cy="52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35" name="TextBox 79"/>
          <p:cNvSpPr txBox="1"/>
          <p:nvPr/>
        </p:nvSpPr>
        <p:spPr>
          <a:xfrm>
            <a:off x="3870384" y="3012254"/>
            <a:ext cx="95157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70C0"/>
                </a:solidFill>
              </a:rPr>
              <a:t>parse(“NAME”)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435473" y="3284983"/>
            <a:ext cx="9288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5345625" y="2420888"/>
            <a:ext cx="0" cy="144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417633" y="3573016"/>
            <a:ext cx="145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273617" y="2420888"/>
            <a:ext cx="152400" cy="14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149617" y="2564904"/>
            <a:ext cx="2124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149529" y="3212975"/>
            <a:ext cx="2142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1DBCE7-7510-4A19-9CA1-063366ED2C71}"/>
              </a:ext>
            </a:extLst>
          </p:cNvPr>
          <p:cNvCxnSpPr>
            <a:cxnSpLocks/>
          </p:cNvCxnSpPr>
          <p:nvPr/>
        </p:nvCxnSpPr>
        <p:spPr>
          <a:xfrm flipH="1">
            <a:off x="7062413" y="3465016"/>
            <a:ext cx="1010491" cy="103163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2D6FED3-6682-47DB-8D82-E9C9425A5BFA}"/>
              </a:ext>
            </a:extLst>
          </p:cNvPr>
          <p:cNvSpPr txBox="1"/>
          <p:nvPr/>
        </p:nvSpPr>
        <p:spPr>
          <a:xfrm>
            <a:off x="8266740" y="3012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MY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8072DC-EE5D-4B6E-9E39-C76C6BFA9543}"/>
              </a:ext>
            </a:extLst>
          </p:cNvPr>
          <p:cNvSpPr/>
          <p:nvPr/>
        </p:nvSpPr>
        <p:spPr>
          <a:xfrm>
            <a:off x="8058383" y="3012254"/>
            <a:ext cx="136815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600" dirty="0" err="1">
                <a:solidFill>
                  <a:schemeClr val="bg1"/>
                </a:solidFill>
              </a:rPr>
              <a:t>searchForPersonByName</a:t>
            </a:r>
            <a:r>
              <a:rPr lang="en-SG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DDF33-9AC7-417C-80C5-019B72D9F79A}"/>
              </a:ext>
            </a:extLst>
          </p:cNvPr>
          <p:cNvSpPr txBox="1"/>
          <p:nvPr/>
        </p:nvSpPr>
        <p:spPr>
          <a:xfrm rot="18879683">
            <a:off x="7045454" y="3688891"/>
            <a:ext cx="998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rgbClr val="0070C0"/>
                </a:solidFill>
              </a:rPr>
              <a:t>Person p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CB58984-4B3F-4E18-ACE1-9AFDCC067F75}"/>
              </a:ext>
            </a:extLst>
          </p:cNvPr>
          <p:cNvCxnSpPr>
            <a:cxnSpLocks/>
          </p:cNvCxnSpPr>
          <p:nvPr/>
        </p:nvCxnSpPr>
        <p:spPr>
          <a:xfrm flipV="1">
            <a:off x="7725042" y="3202671"/>
            <a:ext cx="32513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40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 YX</dc:creator>
  <cp:lastModifiedBy>De Zhang Lee</cp:lastModifiedBy>
  <cp:revision>14</cp:revision>
  <dcterms:created xsi:type="dcterms:W3CDTF">2018-03-12T12:48:08Z</dcterms:created>
  <dcterms:modified xsi:type="dcterms:W3CDTF">2018-04-14T14:30:02Z</dcterms:modified>
</cp:coreProperties>
</file>