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14/4/2018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14/4/2018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14/4/2018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14/4/2018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14/4/2018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14/4/2018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1F6BF-3986-48D8-86F9-857EFF229DCD}" type="datetimeFigureOut">
              <a:rPr lang="en-SG" smtClean="0"/>
              <a:pPr/>
              <a:t>14/4/2018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1BF2E5E9-737F-422B-93E5-1C336BA0F134}"/>
              </a:ext>
            </a:extLst>
          </p:cNvPr>
          <p:cNvSpPr/>
          <p:nvPr/>
        </p:nvSpPr>
        <p:spPr>
          <a:xfrm>
            <a:off x="196545" y="764704"/>
            <a:ext cx="8784976" cy="511256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87E12E-B87C-4A66-BF14-01CE2CDFCA92}"/>
              </a:ext>
            </a:extLst>
          </p:cNvPr>
          <p:cNvSpPr/>
          <p:nvPr/>
        </p:nvSpPr>
        <p:spPr>
          <a:xfrm>
            <a:off x="465634" y="116111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297CFAD-B5E5-4690-95F8-6FAD64D20484}"/>
              </a:ext>
            </a:extLst>
          </p:cNvPr>
          <p:cNvCxnSpPr>
            <a:cxnSpLocks/>
          </p:cNvCxnSpPr>
          <p:nvPr/>
        </p:nvCxnSpPr>
        <p:spPr>
          <a:xfrm>
            <a:off x="1193448" y="1449280"/>
            <a:ext cx="0" cy="4248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FC18715-9017-4E4B-9B55-81EC79D6BD04}"/>
              </a:ext>
            </a:extLst>
          </p:cNvPr>
          <p:cNvSpPr/>
          <p:nvPr/>
        </p:nvSpPr>
        <p:spPr>
          <a:xfrm>
            <a:off x="1121440" y="2010438"/>
            <a:ext cx="152400" cy="3463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C01A31-89D1-4215-AE06-7CEE8E80A3FC}"/>
              </a:ext>
            </a:extLst>
          </p:cNvPr>
          <p:cNvSpPr/>
          <p:nvPr/>
        </p:nvSpPr>
        <p:spPr>
          <a:xfrm>
            <a:off x="2542249" y="1161116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B8FD4C7-4BBF-4340-B6F1-779E36CB14EA}"/>
              </a:ext>
            </a:extLst>
          </p:cNvPr>
          <p:cNvCxnSpPr>
            <a:cxnSpLocks/>
          </p:cNvCxnSpPr>
          <p:nvPr/>
        </p:nvCxnSpPr>
        <p:spPr>
          <a:xfrm>
            <a:off x="3078704" y="1593112"/>
            <a:ext cx="0" cy="2448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E0BAA83-641F-47E6-824E-B22A2469D6C1}"/>
              </a:ext>
            </a:extLst>
          </p:cNvPr>
          <p:cNvSpPr/>
          <p:nvPr/>
        </p:nvSpPr>
        <p:spPr>
          <a:xfrm>
            <a:off x="3006697" y="2087505"/>
            <a:ext cx="154408" cy="1728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66C801-6DE5-4107-8327-99A860FE0C92}"/>
              </a:ext>
            </a:extLst>
          </p:cNvPr>
          <p:cNvCxnSpPr>
            <a:cxnSpLocks/>
          </p:cNvCxnSpPr>
          <p:nvPr/>
        </p:nvCxnSpPr>
        <p:spPr>
          <a:xfrm flipH="1">
            <a:off x="6914997" y="3501248"/>
            <a:ext cx="36836" cy="198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1762459-906F-48C6-9783-4EAF9FA4152A}"/>
              </a:ext>
            </a:extLst>
          </p:cNvPr>
          <p:cNvSpPr/>
          <p:nvPr/>
        </p:nvSpPr>
        <p:spPr>
          <a:xfrm>
            <a:off x="6875633" y="3465016"/>
            <a:ext cx="152400" cy="108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5ECC31-AAA6-44CE-AEDC-667D15D2E376}"/>
              </a:ext>
            </a:extLst>
          </p:cNvPr>
          <p:cNvCxnSpPr>
            <a:cxnSpLocks/>
          </p:cNvCxnSpPr>
          <p:nvPr/>
        </p:nvCxnSpPr>
        <p:spPr>
          <a:xfrm>
            <a:off x="107504" y="2014127"/>
            <a:ext cx="10139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5">
            <a:extLst>
              <a:ext uri="{FF2B5EF4-FFF2-40B4-BE49-F238E27FC236}">
                <a16:creationId xmlns:a16="http://schemas.microsoft.com/office/drawing/2014/main" id="{FFC7DC9F-03B1-4007-906D-FF54031DD4AB}"/>
              </a:ext>
            </a:extLst>
          </p:cNvPr>
          <p:cNvSpPr txBox="1"/>
          <p:nvPr/>
        </p:nvSpPr>
        <p:spPr>
          <a:xfrm>
            <a:off x="75579" y="1568309"/>
            <a:ext cx="108012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0070C0"/>
                </a:solidFill>
              </a:rPr>
              <a:t>execute(“</a:t>
            </a:r>
            <a:r>
              <a:rPr lang="en-US" sz="1200" dirty="0" err="1">
                <a:solidFill>
                  <a:srgbClr val="0070C0"/>
                </a:solidFill>
              </a:rPr>
              <a:t>deleteevent</a:t>
            </a:r>
            <a:r>
              <a:rPr lang="en-US" sz="1200" dirty="0">
                <a:solidFill>
                  <a:srgbClr val="0070C0"/>
                </a:solidFill>
              </a:rPr>
              <a:t> index”)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1F3717-DF8E-478F-8446-9DF106142356}"/>
              </a:ext>
            </a:extLst>
          </p:cNvPr>
          <p:cNvCxnSpPr/>
          <p:nvPr/>
        </p:nvCxnSpPr>
        <p:spPr>
          <a:xfrm flipV="1">
            <a:off x="3149529" y="2204864"/>
            <a:ext cx="1332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8">
            <a:extLst>
              <a:ext uri="{FF2B5EF4-FFF2-40B4-BE49-F238E27FC236}">
                <a16:creationId xmlns:a16="http://schemas.microsoft.com/office/drawing/2014/main" id="{801EEB0A-0BE9-48C6-831E-AFF151897996}"/>
              </a:ext>
            </a:extLst>
          </p:cNvPr>
          <p:cNvSpPr txBox="1"/>
          <p:nvPr/>
        </p:nvSpPr>
        <p:spPr>
          <a:xfrm>
            <a:off x="3149529" y="4077072"/>
            <a:ext cx="285139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600" dirty="0" err="1">
                <a:solidFill>
                  <a:srgbClr val="0070C0"/>
                </a:solidFill>
              </a:rPr>
              <a:t>executeUndoableCommand</a:t>
            </a:r>
            <a:r>
              <a:rPr lang="en-SG" sz="1600" dirty="0">
                <a:solidFill>
                  <a:srgbClr val="0070C0"/>
                </a:solidFill>
              </a:rPr>
              <a:t>()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271A90-8D62-4497-8893-406B076BEBE7}"/>
              </a:ext>
            </a:extLst>
          </p:cNvPr>
          <p:cNvCxnSpPr/>
          <p:nvPr/>
        </p:nvCxnSpPr>
        <p:spPr>
          <a:xfrm>
            <a:off x="3149617" y="3717032"/>
            <a:ext cx="2124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3F3E788-F5FE-436D-B51B-FAE310BD09FC}"/>
              </a:ext>
            </a:extLst>
          </p:cNvPr>
          <p:cNvCxnSpPr>
            <a:cxnSpLocks/>
          </p:cNvCxnSpPr>
          <p:nvPr/>
        </p:nvCxnSpPr>
        <p:spPr>
          <a:xfrm>
            <a:off x="1241169" y="3789040"/>
            <a:ext cx="1746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D83185-3DA4-4192-AF36-F2E7E541F0EB}"/>
              </a:ext>
            </a:extLst>
          </p:cNvPr>
          <p:cNvCxnSpPr>
            <a:cxnSpLocks/>
          </p:cNvCxnSpPr>
          <p:nvPr/>
        </p:nvCxnSpPr>
        <p:spPr>
          <a:xfrm>
            <a:off x="107504" y="5474299"/>
            <a:ext cx="1052035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A9C057C-9D7F-46F4-AF59-07483C053668}"/>
              </a:ext>
            </a:extLst>
          </p:cNvPr>
          <p:cNvSpPr/>
          <p:nvPr/>
        </p:nvSpPr>
        <p:spPr>
          <a:xfrm>
            <a:off x="6844249" y="4365224"/>
            <a:ext cx="161322" cy="90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21" name="TextBox 78">
            <a:extLst>
              <a:ext uri="{FF2B5EF4-FFF2-40B4-BE49-F238E27FC236}">
                <a16:creationId xmlns:a16="http://schemas.microsoft.com/office/drawing/2014/main" id="{BC5C6EB6-FDE5-4A20-BFBA-479B2A8E7FCE}"/>
              </a:ext>
            </a:extLst>
          </p:cNvPr>
          <p:cNvSpPr txBox="1"/>
          <p:nvPr/>
        </p:nvSpPr>
        <p:spPr>
          <a:xfrm>
            <a:off x="7145825" y="4437692"/>
            <a:ext cx="156549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rgbClr val="0070C0"/>
                </a:solidFill>
              </a:rPr>
              <a:t>deleteEvent</a:t>
            </a:r>
            <a:r>
              <a:rPr lang="en-US" sz="1400" dirty="0">
                <a:solidFill>
                  <a:srgbClr val="0070C0"/>
                </a:solidFill>
              </a:rPr>
              <a:t>(event)</a:t>
            </a:r>
          </a:p>
        </p:txBody>
      </p:sp>
      <p:sp>
        <p:nvSpPr>
          <p:cNvPr id="22" name="TextBox 79">
            <a:extLst>
              <a:ext uri="{FF2B5EF4-FFF2-40B4-BE49-F238E27FC236}">
                <a16:creationId xmlns:a16="http://schemas.microsoft.com/office/drawing/2014/main" id="{77FA8B7E-A7D9-4957-B36C-21BE373F85A0}"/>
              </a:ext>
            </a:extLst>
          </p:cNvPr>
          <p:cNvSpPr txBox="1"/>
          <p:nvPr/>
        </p:nvSpPr>
        <p:spPr>
          <a:xfrm>
            <a:off x="1481480" y="1700809"/>
            <a:ext cx="142053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>
                <a:solidFill>
                  <a:srgbClr val="0070C0"/>
                </a:solidFill>
              </a:rPr>
              <a:t>parseCommand</a:t>
            </a:r>
            <a:endParaRPr lang="en-US" sz="1200" dirty="0">
              <a:solidFill>
                <a:srgbClr val="0070C0"/>
              </a:solidFill>
            </a:endParaRPr>
          </a:p>
          <a:p>
            <a:r>
              <a:rPr lang="en-US" sz="1200" dirty="0">
                <a:solidFill>
                  <a:srgbClr val="0070C0"/>
                </a:solidFill>
              </a:rPr>
              <a:t>(“</a:t>
            </a:r>
            <a:r>
              <a:rPr lang="en-US" sz="1200" dirty="0" err="1">
                <a:solidFill>
                  <a:srgbClr val="0070C0"/>
                </a:solidFill>
              </a:rPr>
              <a:t>deleteevent</a:t>
            </a:r>
            <a:r>
              <a:rPr lang="en-US" sz="1200" dirty="0">
                <a:solidFill>
                  <a:srgbClr val="0070C0"/>
                </a:solidFill>
              </a:rPr>
              <a:t> index”)</a:t>
            </a:r>
          </a:p>
        </p:txBody>
      </p:sp>
      <p:sp>
        <p:nvSpPr>
          <p:cNvPr id="23" name="TextBox 81">
            <a:extLst>
              <a:ext uri="{FF2B5EF4-FFF2-40B4-BE49-F238E27FC236}">
                <a16:creationId xmlns:a16="http://schemas.microsoft.com/office/drawing/2014/main" id="{A122640A-D694-4865-92BD-A466CFE8F6D6}"/>
              </a:ext>
            </a:extLst>
          </p:cNvPr>
          <p:cNvSpPr txBox="1"/>
          <p:nvPr/>
        </p:nvSpPr>
        <p:spPr>
          <a:xfrm>
            <a:off x="3788305" y="5013176"/>
            <a:ext cx="62121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24" name="TextBox 82">
            <a:extLst>
              <a:ext uri="{FF2B5EF4-FFF2-40B4-BE49-F238E27FC236}">
                <a16:creationId xmlns:a16="http://schemas.microsoft.com/office/drawing/2014/main" id="{5FD76DFE-5FF0-430E-8FC6-554667A64F8F}"/>
              </a:ext>
            </a:extLst>
          </p:cNvPr>
          <p:cNvSpPr txBox="1"/>
          <p:nvPr/>
        </p:nvSpPr>
        <p:spPr>
          <a:xfrm>
            <a:off x="376603" y="5213100"/>
            <a:ext cx="5813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25" name="TextBox 92">
            <a:extLst>
              <a:ext uri="{FF2B5EF4-FFF2-40B4-BE49-F238E27FC236}">
                <a16:creationId xmlns:a16="http://schemas.microsoft.com/office/drawing/2014/main" id="{874FAFF5-541B-46DB-B6BC-BC3923DEB06E}"/>
              </a:ext>
            </a:extLst>
          </p:cNvPr>
          <p:cNvSpPr txBox="1"/>
          <p:nvPr/>
        </p:nvSpPr>
        <p:spPr>
          <a:xfrm>
            <a:off x="2033257" y="3501008"/>
            <a:ext cx="22034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70C0"/>
                </a:solidFill>
              </a:rPr>
              <a:t>de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411178-84AA-40D1-AB7F-4086A93356C8}"/>
              </a:ext>
            </a:extLst>
          </p:cNvPr>
          <p:cNvSpPr/>
          <p:nvPr/>
        </p:nvSpPr>
        <p:spPr>
          <a:xfrm>
            <a:off x="7570296" y="3900003"/>
            <a:ext cx="153219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B8EEAD-B61E-4ABF-91E2-B8F66FB0B3BB}"/>
              </a:ext>
            </a:extLst>
          </p:cNvPr>
          <p:cNvCxnSpPr>
            <a:cxnSpLocks/>
          </p:cNvCxnSpPr>
          <p:nvPr/>
        </p:nvCxnSpPr>
        <p:spPr>
          <a:xfrm>
            <a:off x="8616264" y="4365103"/>
            <a:ext cx="0" cy="81012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8AD0939-AF3D-49EC-B0F5-8E0E474F3D2A}"/>
              </a:ext>
            </a:extLst>
          </p:cNvPr>
          <p:cNvSpPr/>
          <p:nvPr/>
        </p:nvSpPr>
        <p:spPr>
          <a:xfrm>
            <a:off x="8513977" y="4725184"/>
            <a:ext cx="217409" cy="288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CF88AF-D858-4E41-86FD-C3A917733065}"/>
              </a:ext>
            </a:extLst>
          </p:cNvPr>
          <p:cNvCxnSpPr>
            <a:cxnSpLocks/>
          </p:cNvCxnSpPr>
          <p:nvPr/>
        </p:nvCxnSpPr>
        <p:spPr>
          <a:xfrm>
            <a:off x="7001809" y="4713037"/>
            <a:ext cx="15300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8FC5640-FDF7-491D-AA0D-F9C0E672C217}"/>
              </a:ext>
            </a:extLst>
          </p:cNvPr>
          <p:cNvSpPr/>
          <p:nvPr/>
        </p:nvSpPr>
        <p:spPr>
          <a:xfrm>
            <a:off x="6353736" y="2996952"/>
            <a:ext cx="1596811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>
                <a:solidFill>
                  <a:schemeClr val="bg1"/>
                </a:solidFill>
              </a:rPr>
              <a:t>de:DeleteEvent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BAA9824-A93B-4E60-A6F7-6EA430B6E020}"/>
              </a:ext>
            </a:extLst>
          </p:cNvPr>
          <p:cNvCxnSpPr>
            <a:cxnSpLocks/>
          </p:cNvCxnSpPr>
          <p:nvPr/>
        </p:nvCxnSpPr>
        <p:spPr>
          <a:xfrm>
            <a:off x="1273840" y="4365103"/>
            <a:ext cx="5580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1331670-9C4D-4B12-9C99-DADED64E8AA0}"/>
              </a:ext>
            </a:extLst>
          </p:cNvPr>
          <p:cNvCxnSpPr>
            <a:cxnSpLocks/>
          </p:cNvCxnSpPr>
          <p:nvPr/>
        </p:nvCxnSpPr>
        <p:spPr>
          <a:xfrm>
            <a:off x="1241169" y="2116046"/>
            <a:ext cx="1782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77A334D-267F-479B-A982-0D4438AF5401}"/>
              </a:ext>
            </a:extLst>
          </p:cNvPr>
          <p:cNvCxnSpPr>
            <a:cxnSpLocks/>
          </p:cNvCxnSpPr>
          <p:nvPr/>
        </p:nvCxnSpPr>
        <p:spPr>
          <a:xfrm>
            <a:off x="1274486" y="5258562"/>
            <a:ext cx="5580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956FB1F-9848-4751-AC7C-6FF6D2289B08}"/>
              </a:ext>
            </a:extLst>
          </p:cNvPr>
          <p:cNvCxnSpPr>
            <a:cxnSpLocks/>
          </p:cNvCxnSpPr>
          <p:nvPr/>
        </p:nvCxnSpPr>
        <p:spPr>
          <a:xfrm>
            <a:off x="7001809" y="5013176"/>
            <a:ext cx="1512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0C59B95-9CA3-46C8-9718-C8E63F538DF2}"/>
              </a:ext>
            </a:extLst>
          </p:cNvPr>
          <p:cNvSpPr/>
          <p:nvPr/>
        </p:nvSpPr>
        <p:spPr>
          <a:xfrm>
            <a:off x="4474436" y="1988840"/>
            <a:ext cx="2671381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DeleteEventCommandParser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7E907A9-F807-4780-8B51-D9DDEAA8DB83}"/>
              </a:ext>
            </a:extLst>
          </p:cNvPr>
          <p:cNvSpPr/>
          <p:nvPr/>
        </p:nvSpPr>
        <p:spPr>
          <a:xfrm>
            <a:off x="5273617" y="3195040"/>
            <a:ext cx="152400" cy="52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37" name="TextBox 79">
            <a:extLst>
              <a:ext uri="{FF2B5EF4-FFF2-40B4-BE49-F238E27FC236}">
                <a16:creationId xmlns:a16="http://schemas.microsoft.com/office/drawing/2014/main" id="{A8E8AAF7-F27E-4311-8CF1-A18E2D47CA0D}"/>
              </a:ext>
            </a:extLst>
          </p:cNvPr>
          <p:cNvSpPr txBox="1"/>
          <p:nvPr/>
        </p:nvSpPr>
        <p:spPr>
          <a:xfrm>
            <a:off x="3905464" y="2956302"/>
            <a:ext cx="102358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0070C0"/>
                </a:solidFill>
              </a:rPr>
              <a:t>parse(“index”)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5C38601-49EB-4C58-83E6-085B9A560A13}"/>
              </a:ext>
            </a:extLst>
          </p:cNvPr>
          <p:cNvCxnSpPr/>
          <p:nvPr/>
        </p:nvCxnSpPr>
        <p:spPr>
          <a:xfrm flipV="1">
            <a:off x="5435473" y="3284983"/>
            <a:ext cx="9288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36C1140-5926-4D0B-BFBE-ABFFD512BFE5}"/>
              </a:ext>
            </a:extLst>
          </p:cNvPr>
          <p:cNvCxnSpPr>
            <a:cxnSpLocks/>
          </p:cNvCxnSpPr>
          <p:nvPr/>
        </p:nvCxnSpPr>
        <p:spPr>
          <a:xfrm>
            <a:off x="5345625" y="2420888"/>
            <a:ext cx="0" cy="144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40B9E9B-32E1-454B-81DC-F4EC4FA7F527}"/>
              </a:ext>
            </a:extLst>
          </p:cNvPr>
          <p:cNvCxnSpPr/>
          <p:nvPr/>
        </p:nvCxnSpPr>
        <p:spPr>
          <a:xfrm>
            <a:off x="5417633" y="3573016"/>
            <a:ext cx="1458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44151C9-699D-401A-9965-0E54EA2D1338}"/>
              </a:ext>
            </a:extLst>
          </p:cNvPr>
          <p:cNvSpPr/>
          <p:nvPr/>
        </p:nvSpPr>
        <p:spPr>
          <a:xfrm>
            <a:off x="5273617" y="2420888"/>
            <a:ext cx="152400" cy="144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72B4CCF-6FA9-4D35-9806-3E9F37D3EF58}"/>
              </a:ext>
            </a:extLst>
          </p:cNvPr>
          <p:cNvCxnSpPr/>
          <p:nvPr/>
        </p:nvCxnSpPr>
        <p:spPr>
          <a:xfrm>
            <a:off x="3149617" y="2564904"/>
            <a:ext cx="2124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063D64C-D990-4616-BF37-45F87CBFEFC0}"/>
              </a:ext>
            </a:extLst>
          </p:cNvPr>
          <p:cNvCxnSpPr/>
          <p:nvPr/>
        </p:nvCxnSpPr>
        <p:spPr>
          <a:xfrm flipV="1">
            <a:off x="3149529" y="3212975"/>
            <a:ext cx="2142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595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36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Yong He Tan</dc:creator>
  <cp:lastModifiedBy>Yong He Tan</cp:lastModifiedBy>
  <cp:revision>12</cp:revision>
  <dcterms:created xsi:type="dcterms:W3CDTF">2018-03-12T12:48:08Z</dcterms:created>
  <dcterms:modified xsi:type="dcterms:W3CDTF">2018-04-14T14:43:15Z</dcterms:modified>
</cp:coreProperties>
</file>