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796513" y="1257300"/>
            <a:ext cx="755097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73592" y="1545589"/>
            <a:ext cx="164110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2301406" y="1909260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229398" y="2259954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4064986" y="142466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678385" y="1909260"/>
            <a:ext cx="0" cy="29599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606378" y="2367452"/>
            <a:ext cx="152284" cy="20897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882670" y="2304431"/>
            <a:ext cx="1346728" cy="740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641198" y="2381521"/>
            <a:ext cx="28459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err="1">
                <a:solidFill>
                  <a:srgbClr val="0070C0"/>
                </a:solidFill>
              </a:rPr>
              <a:t>deleteEvent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ReadOnlyEvent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08748" y="518967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78"/>
          <p:cNvSpPr txBox="1"/>
          <p:nvPr/>
        </p:nvSpPr>
        <p:spPr>
          <a:xfrm>
            <a:off x="5121230" y="2637492"/>
            <a:ext cx="17781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remove(</a:t>
            </a:r>
            <a:r>
              <a:rPr lang="en-US" sz="1400" dirty="0" err="1"/>
              <a:t>ReadOnlyEvent</a:t>
            </a:r>
            <a:r>
              <a:rPr lang="en-US" sz="1400" dirty="0"/>
              <a:t>)</a:t>
            </a:r>
          </a:p>
        </p:txBody>
      </p:sp>
      <p:sp>
        <p:nvSpPr>
          <p:cNvPr id="62" name="TextBox 79"/>
          <p:cNvSpPr txBox="1"/>
          <p:nvPr/>
        </p:nvSpPr>
        <p:spPr>
          <a:xfrm>
            <a:off x="2422253" y="2344792"/>
            <a:ext cx="25482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 err="1"/>
              <a:t>removeEvent</a:t>
            </a:r>
            <a:r>
              <a:rPr lang="en-SG" sz="1400" dirty="0"/>
              <a:t>(</a:t>
            </a:r>
            <a:r>
              <a:rPr lang="en-SG" sz="1400" dirty="0" err="1"/>
              <a:t>ReadOnlyEvent</a:t>
            </a:r>
            <a:r>
              <a:rPr lang="en-SG" sz="1400" dirty="0"/>
              <a:t>)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538658" y="1481993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UniqueEventList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7515079" y="1909260"/>
            <a:ext cx="0" cy="29599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7397254" y="2583400"/>
            <a:ext cx="202162" cy="18827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4648683" y="2852936"/>
            <a:ext cx="27485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2399364" y="2596965"/>
            <a:ext cx="2249319" cy="54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418945" y="4457179"/>
            <a:ext cx="2263575" cy="89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4758662" y="4297744"/>
            <a:ext cx="26385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Yong He Tan</dc:creator>
  <cp:lastModifiedBy>Yong He Tan</cp:lastModifiedBy>
  <cp:revision>12</cp:revision>
  <dcterms:created xsi:type="dcterms:W3CDTF">2018-03-12T12:48:08Z</dcterms:created>
  <dcterms:modified xsi:type="dcterms:W3CDTF">2018-04-04T14:33:06Z</dcterms:modified>
</cp:coreProperties>
</file>