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14/4/2018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78C62F3-1DB2-436B-B463-7AE1E2FB60F7}"/>
              </a:ext>
            </a:extLst>
          </p:cNvPr>
          <p:cNvSpPr/>
          <p:nvPr/>
        </p:nvSpPr>
        <p:spPr>
          <a:xfrm>
            <a:off x="287016" y="634482"/>
            <a:ext cx="8773008" cy="545881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03775-C3D8-4B82-A515-24B24A7CD812}"/>
              </a:ext>
            </a:extLst>
          </p:cNvPr>
          <p:cNvSpPr/>
          <p:nvPr/>
        </p:nvSpPr>
        <p:spPr>
          <a:xfrm>
            <a:off x="556106" y="1053610"/>
            <a:ext cx="1453646" cy="34588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E11755-E08B-4311-9F11-1CB45F68D471}"/>
              </a:ext>
            </a:extLst>
          </p:cNvPr>
          <p:cNvCxnSpPr>
            <a:cxnSpLocks/>
          </p:cNvCxnSpPr>
          <p:nvPr/>
        </p:nvCxnSpPr>
        <p:spPr>
          <a:xfrm>
            <a:off x="1283919" y="1424638"/>
            <a:ext cx="0" cy="44886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D6148E-F782-4367-BB2E-53C8694EDC92}"/>
              </a:ext>
            </a:extLst>
          </p:cNvPr>
          <p:cNvSpPr/>
          <p:nvPr/>
        </p:nvSpPr>
        <p:spPr>
          <a:xfrm>
            <a:off x="1211911" y="2235190"/>
            <a:ext cx="152192" cy="3454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6BB1E-DF2E-40CD-AC18-5941A1719F31}"/>
              </a:ext>
            </a:extLst>
          </p:cNvPr>
          <p:cNvSpPr/>
          <p:nvPr/>
        </p:nvSpPr>
        <p:spPr>
          <a:xfrm>
            <a:off x="2632720" y="1053914"/>
            <a:ext cx="1217539" cy="4665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1A16C7-D899-4F76-800F-86EC0DFBDC08}"/>
              </a:ext>
            </a:extLst>
          </p:cNvPr>
          <p:cNvCxnSpPr>
            <a:cxnSpLocks/>
          </p:cNvCxnSpPr>
          <p:nvPr/>
        </p:nvCxnSpPr>
        <p:spPr>
          <a:xfrm>
            <a:off x="3169175" y="1420224"/>
            <a:ext cx="0" cy="28368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D4901CC-114F-408D-ADC6-3CC8CF84DDD2}"/>
              </a:ext>
            </a:extLst>
          </p:cNvPr>
          <p:cNvSpPr/>
          <p:nvPr/>
        </p:nvSpPr>
        <p:spPr>
          <a:xfrm>
            <a:off x="3097168" y="2307885"/>
            <a:ext cx="154198" cy="17236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650F49-55C5-4FA8-B942-48BC4C1E2733}"/>
              </a:ext>
            </a:extLst>
          </p:cNvPr>
          <p:cNvCxnSpPr>
            <a:cxnSpLocks/>
          </p:cNvCxnSpPr>
          <p:nvPr/>
        </p:nvCxnSpPr>
        <p:spPr>
          <a:xfrm flipH="1">
            <a:off x="7005468" y="3717272"/>
            <a:ext cx="36836" cy="19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D3C16-E856-45D6-8C20-0B8FB701DCA5}"/>
              </a:ext>
            </a:extLst>
          </p:cNvPr>
          <p:cNvSpPr/>
          <p:nvPr/>
        </p:nvSpPr>
        <p:spPr>
          <a:xfrm>
            <a:off x="6966104" y="3681312"/>
            <a:ext cx="152192" cy="1077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7C281-56F0-4F8A-8942-CC4245DFA49B}"/>
              </a:ext>
            </a:extLst>
          </p:cNvPr>
          <p:cNvCxnSpPr>
            <a:cxnSpLocks/>
          </p:cNvCxnSpPr>
          <p:nvPr/>
        </p:nvCxnSpPr>
        <p:spPr>
          <a:xfrm>
            <a:off x="92060" y="2230151"/>
            <a:ext cx="1118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30B8FB54-3859-4E35-AC83-D92B2C04821C}"/>
              </a:ext>
            </a:extLst>
          </p:cNvPr>
          <p:cNvSpPr txBox="1"/>
          <p:nvPr/>
        </p:nvSpPr>
        <p:spPr>
          <a:xfrm>
            <a:off x="0" y="2353467"/>
            <a:ext cx="120591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</a:t>
            </a:r>
            <a:r>
              <a:rPr lang="en-US" sz="1200" dirty="0" err="1">
                <a:solidFill>
                  <a:srgbClr val="0070C0"/>
                </a:solidFill>
              </a:rPr>
              <a:t>editevent</a:t>
            </a:r>
            <a:r>
              <a:rPr lang="en-US" sz="1200" dirty="0">
                <a:solidFill>
                  <a:srgbClr val="0070C0"/>
                </a:solidFill>
              </a:rPr>
              <a:t> index et/title </a:t>
            </a:r>
            <a:r>
              <a:rPr lang="en-US" sz="1200" dirty="0" err="1">
                <a:solidFill>
                  <a:srgbClr val="0070C0"/>
                </a:solidFill>
              </a:rPr>
              <a:t>ed</a:t>
            </a:r>
            <a:r>
              <a:rPr lang="en-US" sz="1200" dirty="0">
                <a:solidFill>
                  <a:srgbClr val="0070C0"/>
                </a:solidFill>
              </a:rPr>
              <a:t>/description el/location </a:t>
            </a:r>
            <a:r>
              <a:rPr lang="en-US" sz="1200" dirty="0" err="1">
                <a:solidFill>
                  <a:srgbClr val="0070C0"/>
                </a:solidFill>
              </a:rPr>
              <a:t>edt</a:t>
            </a:r>
            <a:r>
              <a:rPr lang="en-US" sz="1200" dirty="0">
                <a:solidFill>
                  <a:srgbClr val="0070C0"/>
                </a:solidFill>
              </a:rPr>
              <a:t>/datetime”)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914A2D-CCC7-4AC3-BFD4-5AD9DD2074E9}"/>
              </a:ext>
            </a:extLst>
          </p:cNvPr>
          <p:cNvCxnSpPr>
            <a:cxnSpLocks/>
          </p:cNvCxnSpPr>
          <p:nvPr/>
        </p:nvCxnSpPr>
        <p:spPr>
          <a:xfrm flipV="1">
            <a:off x="3240000" y="2420888"/>
            <a:ext cx="133018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>
            <a:extLst>
              <a:ext uri="{FF2B5EF4-FFF2-40B4-BE49-F238E27FC236}">
                <a16:creationId xmlns:a16="http://schemas.microsoft.com/office/drawing/2014/main" id="{4CB09A82-0481-4FBF-A27F-50C9415260A9}"/>
              </a:ext>
            </a:extLst>
          </p:cNvPr>
          <p:cNvSpPr txBox="1"/>
          <p:nvPr/>
        </p:nvSpPr>
        <p:spPr>
          <a:xfrm>
            <a:off x="3259268" y="4321775"/>
            <a:ext cx="2637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err="1">
                <a:solidFill>
                  <a:srgbClr val="0070C0"/>
                </a:solidFill>
              </a:rPr>
              <a:t>executeUndoableCommand</a:t>
            </a:r>
            <a:r>
              <a:rPr lang="en-SG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497471-2B0B-43F6-BC27-21A742B9A719}"/>
              </a:ext>
            </a:extLst>
          </p:cNvPr>
          <p:cNvCxnSpPr>
            <a:cxnSpLocks/>
          </p:cNvCxnSpPr>
          <p:nvPr/>
        </p:nvCxnSpPr>
        <p:spPr>
          <a:xfrm>
            <a:off x="3240088" y="3933056"/>
            <a:ext cx="2121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B7E284-460F-44D2-A7BE-9E43540333D7}"/>
              </a:ext>
            </a:extLst>
          </p:cNvPr>
          <p:cNvCxnSpPr>
            <a:cxnSpLocks/>
          </p:cNvCxnSpPr>
          <p:nvPr/>
        </p:nvCxnSpPr>
        <p:spPr>
          <a:xfrm>
            <a:off x="1331640" y="4005064"/>
            <a:ext cx="17436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1A4AE2-4C23-43F6-8CFD-4714B46250FA}"/>
              </a:ext>
            </a:extLst>
          </p:cNvPr>
          <p:cNvCxnSpPr>
            <a:cxnSpLocks/>
          </p:cNvCxnSpPr>
          <p:nvPr/>
        </p:nvCxnSpPr>
        <p:spPr>
          <a:xfrm>
            <a:off x="53959" y="5690323"/>
            <a:ext cx="119442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3251E08-50FA-4281-A5CA-6B551DABED84}"/>
              </a:ext>
            </a:extLst>
          </p:cNvPr>
          <p:cNvSpPr/>
          <p:nvPr/>
        </p:nvSpPr>
        <p:spPr>
          <a:xfrm>
            <a:off x="6934720" y="4583516"/>
            <a:ext cx="161102" cy="8977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1" name="TextBox 78">
            <a:extLst>
              <a:ext uri="{FF2B5EF4-FFF2-40B4-BE49-F238E27FC236}">
                <a16:creationId xmlns:a16="http://schemas.microsoft.com/office/drawing/2014/main" id="{E8D5232B-9AF8-4B80-824D-DA53DEEA9DA3}"/>
              </a:ext>
            </a:extLst>
          </p:cNvPr>
          <p:cNvSpPr txBox="1"/>
          <p:nvPr/>
        </p:nvSpPr>
        <p:spPr>
          <a:xfrm>
            <a:off x="7164287" y="4438198"/>
            <a:ext cx="1458749" cy="429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0070C0"/>
                </a:solidFill>
              </a:rPr>
              <a:t>updateEvent</a:t>
            </a:r>
            <a:r>
              <a:rPr lang="en-US" sz="1400" dirty="0">
                <a:solidFill>
                  <a:srgbClr val="0070C0"/>
                </a:solidFill>
              </a:rPr>
              <a:t>(index, editedTask)</a:t>
            </a:r>
          </a:p>
        </p:txBody>
      </p:sp>
      <p:sp>
        <p:nvSpPr>
          <p:cNvPr id="22" name="TextBox 79">
            <a:extLst>
              <a:ext uri="{FF2B5EF4-FFF2-40B4-BE49-F238E27FC236}">
                <a16:creationId xmlns:a16="http://schemas.microsoft.com/office/drawing/2014/main" id="{47CC7DDC-61D7-44A9-8B9A-0BAB03207EE1}"/>
              </a:ext>
            </a:extLst>
          </p:cNvPr>
          <p:cNvSpPr txBox="1"/>
          <p:nvPr/>
        </p:nvSpPr>
        <p:spPr>
          <a:xfrm>
            <a:off x="1403647" y="1702204"/>
            <a:ext cx="18363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rgbClr val="0070C0"/>
                </a:solidFill>
              </a:rPr>
              <a:t>parseCommand</a:t>
            </a:r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editevent</a:t>
            </a:r>
            <a:r>
              <a:rPr lang="en-US" sz="1200" dirty="0">
                <a:solidFill>
                  <a:srgbClr val="0070C0"/>
                </a:solidFill>
              </a:rPr>
              <a:t> index et/title </a:t>
            </a:r>
            <a:r>
              <a:rPr lang="en-US" sz="1200" dirty="0" err="1">
                <a:solidFill>
                  <a:srgbClr val="0070C0"/>
                </a:solidFill>
              </a:rPr>
              <a:t>ed</a:t>
            </a:r>
            <a:r>
              <a:rPr lang="en-US" sz="1200" dirty="0">
                <a:solidFill>
                  <a:srgbClr val="0070C0"/>
                </a:solidFill>
              </a:rPr>
              <a:t>/description el/location </a:t>
            </a:r>
            <a:r>
              <a:rPr lang="en-US" sz="1200" dirty="0" err="1">
                <a:solidFill>
                  <a:srgbClr val="0070C0"/>
                </a:solidFill>
              </a:rPr>
              <a:t>edt</a:t>
            </a:r>
            <a:r>
              <a:rPr lang="en-US" sz="1200" dirty="0">
                <a:solidFill>
                  <a:srgbClr val="0070C0"/>
                </a:solidFill>
              </a:rPr>
              <a:t>/datetime”)</a:t>
            </a:r>
          </a:p>
        </p:txBody>
      </p:sp>
      <p:sp>
        <p:nvSpPr>
          <p:cNvPr id="23" name="TextBox 81">
            <a:extLst>
              <a:ext uri="{FF2B5EF4-FFF2-40B4-BE49-F238E27FC236}">
                <a16:creationId xmlns:a16="http://schemas.microsoft.com/office/drawing/2014/main" id="{09E83E5B-CBB2-4842-9AE0-EDE61C0FD9B1}"/>
              </a:ext>
            </a:extLst>
          </p:cNvPr>
          <p:cNvSpPr txBox="1"/>
          <p:nvPr/>
        </p:nvSpPr>
        <p:spPr>
          <a:xfrm>
            <a:off x="3878776" y="5229821"/>
            <a:ext cx="620370" cy="24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4" name="TextBox 82">
            <a:extLst>
              <a:ext uri="{FF2B5EF4-FFF2-40B4-BE49-F238E27FC236}">
                <a16:creationId xmlns:a16="http://schemas.microsoft.com/office/drawing/2014/main" id="{B5BE6E83-AE46-43B9-88F5-3CCBB56E4EEA}"/>
              </a:ext>
            </a:extLst>
          </p:cNvPr>
          <p:cNvSpPr txBox="1"/>
          <p:nvPr/>
        </p:nvSpPr>
        <p:spPr>
          <a:xfrm>
            <a:off x="318230" y="5445845"/>
            <a:ext cx="580570" cy="24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25" name="TextBox 92">
            <a:extLst>
              <a:ext uri="{FF2B5EF4-FFF2-40B4-BE49-F238E27FC236}">
                <a16:creationId xmlns:a16="http://schemas.microsoft.com/office/drawing/2014/main" id="{7D853F99-0880-4DF3-B484-3496D824A492}"/>
              </a:ext>
            </a:extLst>
          </p:cNvPr>
          <p:cNvSpPr txBox="1"/>
          <p:nvPr/>
        </p:nvSpPr>
        <p:spPr>
          <a:xfrm>
            <a:off x="2123728" y="3717653"/>
            <a:ext cx="220043" cy="245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70C0"/>
                </a:solidFill>
              </a:rPr>
              <a:t>ee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2DBAA7-96C5-4134-AC67-F9D79557783B}"/>
              </a:ext>
            </a:extLst>
          </p:cNvPr>
          <p:cNvSpPr/>
          <p:nvPr/>
        </p:nvSpPr>
        <p:spPr>
          <a:xfrm>
            <a:off x="7577640" y="3900306"/>
            <a:ext cx="1530104" cy="43094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7C59D-41B4-44FD-8A75-FBBDF703EA36}"/>
              </a:ext>
            </a:extLst>
          </p:cNvPr>
          <p:cNvCxnSpPr>
            <a:cxnSpLocks/>
          </p:cNvCxnSpPr>
          <p:nvPr/>
        </p:nvCxnSpPr>
        <p:spPr>
          <a:xfrm>
            <a:off x="8614704" y="4367826"/>
            <a:ext cx="0" cy="10772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59A8599-AEF7-4A57-AA47-DDB52371F21E}"/>
              </a:ext>
            </a:extLst>
          </p:cNvPr>
          <p:cNvSpPr/>
          <p:nvPr/>
        </p:nvSpPr>
        <p:spPr>
          <a:xfrm>
            <a:off x="8511782" y="4912640"/>
            <a:ext cx="217113" cy="3231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BFB75B-9A18-4768-A67E-905ECF3F6C5B}"/>
              </a:ext>
            </a:extLst>
          </p:cNvPr>
          <p:cNvCxnSpPr>
            <a:cxnSpLocks/>
          </p:cNvCxnSpPr>
          <p:nvPr/>
        </p:nvCxnSpPr>
        <p:spPr>
          <a:xfrm>
            <a:off x="7104608" y="4929061"/>
            <a:ext cx="14092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62F59-EB4F-4803-BD5B-95EAB70CCB50}"/>
              </a:ext>
            </a:extLst>
          </p:cNvPr>
          <p:cNvSpPr/>
          <p:nvPr/>
        </p:nvSpPr>
        <p:spPr>
          <a:xfrm>
            <a:off x="6444208" y="3214138"/>
            <a:ext cx="1338991" cy="46037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1"/>
                </a:solidFill>
              </a:rPr>
              <a:t>ee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EditEvent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BBA4A2-4B20-4B11-B6CE-F25DA6B6C82C}"/>
              </a:ext>
            </a:extLst>
          </p:cNvPr>
          <p:cNvCxnSpPr>
            <a:cxnSpLocks/>
          </p:cNvCxnSpPr>
          <p:nvPr/>
        </p:nvCxnSpPr>
        <p:spPr>
          <a:xfrm>
            <a:off x="1364311" y="4581127"/>
            <a:ext cx="55723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718FDB-EB14-4771-8199-06742DECEFF8}"/>
              </a:ext>
            </a:extLst>
          </p:cNvPr>
          <p:cNvCxnSpPr>
            <a:cxnSpLocks/>
          </p:cNvCxnSpPr>
          <p:nvPr/>
        </p:nvCxnSpPr>
        <p:spPr>
          <a:xfrm>
            <a:off x="1331640" y="2332070"/>
            <a:ext cx="17795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B2A6BF-F58B-47C8-9E5A-E91E00A081FF}"/>
              </a:ext>
            </a:extLst>
          </p:cNvPr>
          <p:cNvCxnSpPr>
            <a:cxnSpLocks/>
          </p:cNvCxnSpPr>
          <p:nvPr/>
        </p:nvCxnSpPr>
        <p:spPr>
          <a:xfrm>
            <a:off x="1364957" y="5474586"/>
            <a:ext cx="55723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67269-27B4-4E95-BD38-373D8A5B5F3A}"/>
              </a:ext>
            </a:extLst>
          </p:cNvPr>
          <p:cNvCxnSpPr>
            <a:cxnSpLocks/>
          </p:cNvCxnSpPr>
          <p:nvPr/>
        </p:nvCxnSpPr>
        <p:spPr>
          <a:xfrm>
            <a:off x="7092280" y="5229200"/>
            <a:ext cx="140927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2A95B69-857D-4286-A3AD-8BEBDCA53D09}"/>
              </a:ext>
            </a:extLst>
          </p:cNvPr>
          <p:cNvSpPr/>
          <p:nvPr/>
        </p:nvSpPr>
        <p:spPr>
          <a:xfrm>
            <a:off x="4564907" y="2206042"/>
            <a:ext cx="1888565" cy="4665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EditEventCommandParser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FD6C94-800C-4A2F-9601-7425B4FA671F}"/>
              </a:ext>
            </a:extLst>
          </p:cNvPr>
          <p:cNvSpPr/>
          <p:nvPr/>
        </p:nvSpPr>
        <p:spPr>
          <a:xfrm>
            <a:off x="5364088" y="3412380"/>
            <a:ext cx="152192" cy="5206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7" name="TextBox 79">
            <a:extLst>
              <a:ext uri="{FF2B5EF4-FFF2-40B4-BE49-F238E27FC236}">
                <a16:creationId xmlns:a16="http://schemas.microsoft.com/office/drawing/2014/main" id="{7432B217-9538-478A-BB9C-FC29A53F00E1}"/>
              </a:ext>
            </a:extLst>
          </p:cNvPr>
          <p:cNvSpPr txBox="1"/>
          <p:nvPr/>
        </p:nvSpPr>
        <p:spPr>
          <a:xfrm>
            <a:off x="3364132" y="2858382"/>
            <a:ext cx="194156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 (“index et/title </a:t>
            </a:r>
            <a:r>
              <a:rPr lang="en-US" sz="1200" dirty="0" err="1">
                <a:solidFill>
                  <a:srgbClr val="0070C0"/>
                </a:solidFill>
              </a:rPr>
              <a:t>ed</a:t>
            </a:r>
            <a:r>
              <a:rPr lang="en-US" sz="1200" dirty="0">
                <a:solidFill>
                  <a:srgbClr val="0070C0"/>
                </a:solidFill>
              </a:rPr>
              <a:t>/description el/location </a:t>
            </a:r>
            <a:r>
              <a:rPr lang="en-US" sz="1200" dirty="0" err="1">
                <a:solidFill>
                  <a:srgbClr val="0070C0"/>
                </a:solidFill>
              </a:rPr>
              <a:t>edt</a:t>
            </a:r>
            <a:r>
              <a:rPr lang="en-US" sz="1200" dirty="0">
                <a:solidFill>
                  <a:srgbClr val="0070C0"/>
                </a:solidFill>
              </a:rPr>
              <a:t>/datetime”)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003D84-08BF-4F4D-A766-3173CCE7BB27}"/>
              </a:ext>
            </a:extLst>
          </p:cNvPr>
          <p:cNvCxnSpPr>
            <a:cxnSpLocks/>
          </p:cNvCxnSpPr>
          <p:nvPr/>
        </p:nvCxnSpPr>
        <p:spPr>
          <a:xfrm flipV="1">
            <a:off x="5525944" y="3501007"/>
            <a:ext cx="92753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C6CDC1-F822-4925-AA71-D64B8FEE7241}"/>
              </a:ext>
            </a:extLst>
          </p:cNvPr>
          <p:cNvCxnSpPr>
            <a:cxnSpLocks/>
          </p:cNvCxnSpPr>
          <p:nvPr/>
        </p:nvCxnSpPr>
        <p:spPr>
          <a:xfrm>
            <a:off x="5436096" y="2640542"/>
            <a:ext cx="0" cy="143637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2D3C13-7FC4-48D7-B3D3-AB96670A19A3}"/>
              </a:ext>
            </a:extLst>
          </p:cNvPr>
          <p:cNvCxnSpPr>
            <a:cxnSpLocks/>
          </p:cNvCxnSpPr>
          <p:nvPr/>
        </p:nvCxnSpPr>
        <p:spPr>
          <a:xfrm>
            <a:off x="5508104" y="3789040"/>
            <a:ext cx="14560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EC8FFB8-87B1-4C09-AABD-AFAD14E142AA}"/>
              </a:ext>
            </a:extLst>
          </p:cNvPr>
          <p:cNvSpPr/>
          <p:nvPr/>
        </p:nvSpPr>
        <p:spPr>
          <a:xfrm>
            <a:off x="5364088" y="2637274"/>
            <a:ext cx="152192" cy="1436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97141F-AB2F-45E5-9802-7E17C8CE1B41}"/>
              </a:ext>
            </a:extLst>
          </p:cNvPr>
          <p:cNvCxnSpPr>
            <a:cxnSpLocks/>
          </p:cNvCxnSpPr>
          <p:nvPr/>
        </p:nvCxnSpPr>
        <p:spPr>
          <a:xfrm>
            <a:off x="3240088" y="2780928"/>
            <a:ext cx="2121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8BAD70-DF6C-47BF-A60B-80CB812F5FE0}"/>
              </a:ext>
            </a:extLst>
          </p:cNvPr>
          <p:cNvCxnSpPr>
            <a:cxnSpLocks/>
          </p:cNvCxnSpPr>
          <p:nvPr/>
        </p:nvCxnSpPr>
        <p:spPr>
          <a:xfrm flipV="1">
            <a:off x="3240000" y="3428999"/>
            <a:ext cx="213908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3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 He Tan</dc:creator>
  <cp:lastModifiedBy>Yong He Tan</cp:lastModifiedBy>
  <cp:revision>12</cp:revision>
  <dcterms:created xsi:type="dcterms:W3CDTF">2018-03-12T12:48:08Z</dcterms:created>
  <dcterms:modified xsi:type="dcterms:W3CDTF">2018-04-14T14:37:39Z</dcterms:modified>
</cp:coreProperties>
</file>