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D7EEE30-8C40-47E1-8EFD-FABEBD79C4FC}"/>
              </a:ext>
            </a:extLst>
          </p:cNvPr>
          <p:cNvSpPr/>
          <p:nvPr/>
        </p:nvSpPr>
        <p:spPr>
          <a:xfrm>
            <a:off x="359024" y="620688"/>
            <a:ext cx="8659009" cy="547260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ECD29-4FA4-468F-B27C-87ACA1A05648}"/>
              </a:ext>
            </a:extLst>
          </p:cNvPr>
          <p:cNvSpPr/>
          <p:nvPr/>
        </p:nvSpPr>
        <p:spPr>
          <a:xfrm>
            <a:off x="628113" y="105273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BA1552-73AF-4C6C-AA18-FCFDD3ECE63A}"/>
              </a:ext>
            </a:extLst>
          </p:cNvPr>
          <p:cNvCxnSpPr>
            <a:cxnSpLocks/>
          </p:cNvCxnSpPr>
          <p:nvPr/>
        </p:nvCxnSpPr>
        <p:spPr>
          <a:xfrm>
            <a:off x="1355927" y="1413296"/>
            <a:ext cx="0" cy="450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D42877-06C7-4664-9B91-0B5308480145}"/>
              </a:ext>
            </a:extLst>
          </p:cNvPr>
          <p:cNvSpPr/>
          <p:nvPr/>
        </p:nvSpPr>
        <p:spPr>
          <a:xfrm>
            <a:off x="1283919" y="2226462"/>
            <a:ext cx="152400" cy="3463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36B8D0-CF09-440C-8E37-8216A7CF0AA1}"/>
              </a:ext>
            </a:extLst>
          </p:cNvPr>
          <p:cNvSpPr/>
          <p:nvPr/>
        </p:nvSpPr>
        <p:spPr>
          <a:xfrm>
            <a:off x="2704728" y="105273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10D80E-979E-4D6C-890C-059F649A53D1}"/>
              </a:ext>
            </a:extLst>
          </p:cNvPr>
          <p:cNvCxnSpPr>
            <a:cxnSpLocks/>
          </p:cNvCxnSpPr>
          <p:nvPr/>
        </p:nvCxnSpPr>
        <p:spPr>
          <a:xfrm>
            <a:off x="3241183" y="1413056"/>
            <a:ext cx="0" cy="2844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C1BB30-8B0E-4EA2-9CAC-55D19884D4FD}"/>
              </a:ext>
            </a:extLst>
          </p:cNvPr>
          <p:cNvSpPr/>
          <p:nvPr/>
        </p:nvSpPr>
        <p:spPr>
          <a:xfrm>
            <a:off x="3169176" y="2303529"/>
            <a:ext cx="154408" cy="172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DF1757-BC59-4F5F-8E12-36FC56DE3658}"/>
              </a:ext>
            </a:extLst>
          </p:cNvPr>
          <p:cNvCxnSpPr>
            <a:cxnSpLocks/>
          </p:cNvCxnSpPr>
          <p:nvPr/>
        </p:nvCxnSpPr>
        <p:spPr>
          <a:xfrm flipH="1">
            <a:off x="6713908" y="3735040"/>
            <a:ext cx="36836" cy="19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FC378-AAE1-4FB5-B086-31424521C2A2}"/>
              </a:ext>
            </a:extLst>
          </p:cNvPr>
          <p:cNvSpPr/>
          <p:nvPr/>
        </p:nvSpPr>
        <p:spPr>
          <a:xfrm>
            <a:off x="6662758" y="3681040"/>
            <a:ext cx="152400" cy="10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35429B-666D-40C7-9DE0-353801F471F0}"/>
              </a:ext>
            </a:extLst>
          </p:cNvPr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DE5E52B3-A3DB-42BC-BAC2-9F5867A32320}"/>
              </a:ext>
            </a:extLst>
          </p:cNvPr>
          <p:cNvSpPr txBox="1"/>
          <p:nvPr/>
        </p:nvSpPr>
        <p:spPr>
          <a:xfrm>
            <a:off x="166124" y="1830761"/>
            <a:ext cx="12241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execute(“export </a:t>
            </a:r>
            <a:r>
              <a:rPr lang="en-US" sz="1200" dirty="0" err="1">
                <a:solidFill>
                  <a:srgbClr val="0070C0"/>
                </a:solidFill>
              </a:rPr>
              <a:t>filepath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CBF1C-28D8-40C8-B781-9527D5A37292}"/>
              </a:ext>
            </a:extLst>
          </p:cNvPr>
          <p:cNvCxnSpPr/>
          <p:nvPr/>
        </p:nvCxnSpPr>
        <p:spPr>
          <a:xfrm flipV="1">
            <a:off x="3312008" y="2420888"/>
            <a:ext cx="133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>
            <a:extLst>
              <a:ext uri="{FF2B5EF4-FFF2-40B4-BE49-F238E27FC236}">
                <a16:creationId xmlns:a16="http://schemas.microsoft.com/office/drawing/2014/main" id="{5022EB66-1947-475A-9F1D-8C525AC30F47}"/>
              </a:ext>
            </a:extLst>
          </p:cNvPr>
          <p:cNvSpPr txBox="1"/>
          <p:nvPr/>
        </p:nvSpPr>
        <p:spPr>
          <a:xfrm>
            <a:off x="3923928" y="4293096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>
                <a:solidFill>
                  <a:srgbClr val="0070C0"/>
                </a:solidFill>
              </a:rPr>
              <a:t>execute </a:t>
            </a:r>
            <a:r>
              <a:rPr lang="en-US" sz="16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30879F-4332-4B11-B96E-547CD73B88CF}"/>
              </a:ext>
            </a:extLst>
          </p:cNvPr>
          <p:cNvCxnSpPr/>
          <p:nvPr/>
        </p:nvCxnSpPr>
        <p:spPr>
          <a:xfrm>
            <a:off x="3312096" y="3933056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575647-80C4-471E-9B95-6CFCB6765419}"/>
              </a:ext>
            </a:extLst>
          </p:cNvPr>
          <p:cNvCxnSpPr>
            <a:cxnSpLocks/>
          </p:cNvCxnSpPr>
          <p:nvPr/>
        </p:nvCxnSpPr>
        <p:spPr>
          <a:xfrm>
            <a:off x="1403648" y="4005064"/>
            <a:ext cx="1746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F0EEFC-D7FA-4D89-A774-FECC19FAE72A}"/>
              </a:ext>
            </a:extLst>
          </p:cNvPr>
          <p:cNvCxnSpPr/>
          <p:nvPr/>
        </p:nvCxnSpPr>
        <p:spPr>
          <a:xfrm>
            <a:off x="125967" y="56903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717857F-0CFB-490B-8D8F-836AD49BE8C7}"/>
              </a:ext>
            </a:extLst>
          </p:cNvPr>
          <p:cNvSpPr/>
          <p:nvPr/>
        </p:nvSpPr>
        <p:spPr>
          <a:xfrm>
            <a:off x="6661192" y="4573477"/>
            <a:ext cx="161322" cy="9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1" name="TextBox 78">
            <a:extLst>
              <a:ext uri="{FF2B5EF4-FFF2-40B4-BE49-F238E27FC236}">
                <a16:creationId xmlns:a16="http://schemas.microsoft.com/office/drawing/2014/main" id="{CCC46AAD-3050-4487-A5A1-D95EDDD49569}"/>
              </a:ext>
            </a:extLst>
          </p:cNvPr>
          <p:cNvSpPr txBox="1"/>
          <p:nvPr/>
        </p:nvSpPr>
        <p:spPr>
          <a:xfrm>
            <a:off x="6905476" y="4419381"/>
            <a:ext cx="16563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70C0"/>
                </a:solidFill>
              </a:rPr>
              <a:t>exportAddressBook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addressBook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2" name="TextBox 79">
            <a:extLst>
              <a:ext uri="{FF2B5EF4-FFF2-40B4-BE49-F238E27FC236}">
                <a16:creationId xmlns:a16="http://schemas.microsoft.com/office/drawing/2014/main" id="{12F74EFD-4368-41B8-A77A-8E915ABED00C}"/>
              </a:ext>
            </a:extLst>
          </p:cNvPr>
          <p:cNvSpPr txBox="1"/>
          <p:nvPr/>
        </p:nvSpPr>
        <p:spPr>
          <a:xfrm>
            <a:off x="1713059" y="1948532"/>
            <a:ext cx="16561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parseCommand</a:t>
            </a:r>
          </a:p>
          <a:p>
            <a:r>
              <a:rPr lang="en-US" sz="1200" dirty="0">
                <a:solidFill>
                  <a:srgbClr val="0070C0"/>
                </a:solidFill>
              </a:rPr>
              <a:t>(“export </a:t>
            </a:r>
            <a:r>
              <a:rPr lang="en-US" sz="1200" dirty="0" err="1">
                <a:solidFill>
                  <a:srgbClr val="0070C0"/>
                </a:solidFill>
              </a:rPr>
              <a:t>filepath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23" name="TextBox 81">
            <a:extLst>
              <a:ext uri="{FF2B5EF4-FFF2-40B4-BE49-F238E27FC236}">
                <a16:creationId xmlns:a16="http://schemas.microsoft.com/office/drawing/2014/main" id="{4935273F-D5E9-474F-A5D4-162F998B2164}"/>
              </a:ext>
            </a:extLst>
          </p:cNvPr>
          <p:cNvSpPr txBox="1"/>
          <p:nvPr/>
        </p:nvSpPr>
        <p:spPr>
          <a:xfrm>
            <a:off x="3950784" y="522920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4" name="TextBox 82">
            <a:extLst>
              <a:ext uri="{FF2B5EF4-FFF2-40B4-BE49-F238E27FC236}">
                <a16:creationId xmlns:a16="http://schemas.microsoft.com/office/drawing/2014/main" id="{E9B8152D-439A-4047-8D98-9E0BD717B922}"/>
              </a:ext>
            </a:extLst>
          </p:cNvPr>
          <p:cNvSpPr txBox="1"/>
          <p:nvPr/>
        </p:nvSpPr>
        <p:spPr>
          <a:xfrm>
            <a:off x="390238" y="5445224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5" name="TextBox 92">
            <a:extLst>
              <a:ext uri="{FF2B5EF4-FFF2-40B4-BE49-F238E27FC236}">
                <a16:creationId xmlns:a16="http://schemas.microsoft.com/office/drawing/2014/main" id="{946E7B37-74A1-4979-B2E1-0F373317941E}"/>
              </a:ext>
            </a:extLst>
          </p:cNvPr>
          <p:cNvSpPr txBox="1"/>
          <p:nvPr/>
        </p:nvSpPr>
        <p:spPr>
          <a:xfrm>
            <a:off x="2195736" y="371703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126CE-56DE-440C-B622-F15CC4C6632D}"/>
              </a:ext>
            </a:extLst>
          </p:cNvPr>
          <p:cNvSpPr/>
          <p:nvPr/>
        </p:nvSpPr>
        <p:spPr>
          <a:xfrm>
            <a:off x="7416318" y="3893525"/>
            <a:ext cx="163341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StorageManager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FB87F2-A77D-4880-9838-484762E8004F}"/>
              </a:ext>
            </a:extLst>
          </p:cNvPr>
          <p:cNvCxnSpPr>
            <a:cxnSpLocks/>
          </p:cNvCxnSpPr>
          <p:nvPr/>
        </p:nvCxnSpPr>
        <p:spPr>
          <a:xfrm>
            <a:off x="8585175" y="4325560"/>
            <a:ext cx="0" cy="12427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C7CA7-6855-49B3-9818-5C203B6E13A4}"/>
              </a:ext>
            </a:extLst>
          </p:cNvPr>
          <p:cNvSpPr/>
          <p:nvPr/>
        </p:nvSpPr>
        <p:spPr>
          <a:xfrm>
            <a:off x="8476653" y="4929061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5C988E-5BF7-46DC-90EA-45A64E12D92F}"/>
              </a:ext>
            </a:extLst>
          </p:cNvPr>
          <p:cNvCxnSpPr>
            <a:cxnSpLocks/>
          </p:cNvCxnSpPr>
          <p:nvPr/>
        </p:nvCxnSpPr>
        <p:spPr>
          <a:xfrm>
            <a:off x="6815158" y="4911824"/>
            <a:ext cx="1661495" cy="17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888CD78-F738-4CAC-A8B3-50F48B95132D}"/>
              </a:ext>
            </a:extLst>
          </p:cNvPr>
          <p:cNvSpPr/>
          <p:nvPr/>
        </p:nvSpPr>
        <p:spPr>
          <a:xfrm>
            <a:off x="6135032" y="3212584"/>
            <a:ext cx="123121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e:Export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D8A27A-EFF6-438C-8AB1-18A314198AB6}"/>
              </a:ext>
            </a:extLst>
          </p:cNvPr>
          <p:cNvCxnSpPr>
            <a:cxnSpLocks/>
          </p:cNvCxnSpPr>
          <p:nvPr/>
        </p:nvCxnSpPr>
        <p:spPr>
          <a:xfrm>
            <a:off x="1355927" y="4552633"/>
            <a:ext cx="5300895" cy="71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22C68C-4648-4E95-9C77-66F17CE6AB13}"/>
              </a:ext>
            </a:extLst>
          </p:cNvPr>
          <p:cNvCxnSpPr>
            <a:cxnSpLocks/>
          </p:cNvCxnSpPr>
          <p:nvPr/>
        </p:nvCxnSpPr>
        <p:spPr>
          <a:xfrm>
            <a:off x="1403648" y="2332070"/>
            <a:ext cx="178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472EB5-AD08-4FAA-AEC2-125A09B1A5C5}"/>
              </a:ext>
            </a:extLst>
          </p:cNvPr>
          <p:cNvCxnSpPr>
            <a:cxnSpLocks/>
          </p:cNvCxnSpPr>
          <p:nvPr/>
        </p:nvCxnSpPr>
        <p:spPr>
          <a:xfrm>
            <a:off x="1436965" y="5474586"/>
            <a:ext cx="52198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EE6826-303F-45D2-8D17-C8E1E5AA3522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822514" y="5280536"/>
            <a:ext cx="17628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021E4EE-35F7-4702-A755-BC94D2484171}"/>
              </a:ext>
            </a:extLst>
          </p:cNvPr>
          <p:cNvSpPr/>
          <p:nvPr/>
        </p:nvSpPr>
        <p:spPr>
          <a:xfrm>
            <a:off x="4636916" y="2204864"/>
            <a:ext cx="223934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740769-C92A-4376-9402-B0E650565094}"/>
              </a:ext>
            </a:extLst>
          </p:cNvPr>
          <p:cNvSpPr/>
          <p:nvPr/>
        </p:nvSpPr>
        <p:spPr>
          <a:xfrm>
            <a:off x="5436096" y="3411064"/>
            <a:ext cx="152400" cy="52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7" name="TextBox 79">
            <a:extLst>
              <a:ext uri="{FF2B5EF4-FFF2-40B4-BE49-F238E27FC236}">
                <a16:creationId xmlns:a16="http://schemas.microsoft.com/office/drawing/2014/main" id="{4FA989C8-CE25-4CE2-BB23-174F83DC4561}"/>
              </a:ext>
            </a:extLst>
          </p:cNvPr>
          <p:cNvSpPr txBox="1"/>
          <p:nvPr/>
        </p:nvSpPr>
        <p:spPr>
          <a:xfrm>
            <a:off x="3599892" y="2827944"/>
            <a:ext cx="1944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parse(“</a:t>
            </a:r>
            <a:r>
              <a:rPr lang="en-US" sz="1200" dirty="0" err="1">
                <a:solidFill>
                  <a:srgbClr val="0070C0"/>
                </a:solidFill>
              </a:rPr>
              <a:t>filepath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278CEA-BBA9-4428-88A4-C22D06A82F21}"/>
              </a:ext>
            </a:extLst>
          </p:cNvPr>
          <p:cNvCxnSpPr>
            <a:cxnSpLocks/>
          </p:cNvCxnSpPr>
          <p:nvPr/>
        </p:nvCxnSpPr>
        <p:spPr>
          <a:xfrm flipV="1">
            <a:off x="5597952" y="3501008"/>
            <a:ext cx="55822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48B006-8C77-4F07-88C3-E8EF3E786460}"/>
              </a:ext>
            </a:extLst>
          </p:cNvPr>
          <p:cNvCxnSpPr>
            <a:cxnSpLocks/>
          </p:cNvCxnSpPr>
          <p:nvPr/>
        </p:nvCxnSpPr>
        <p:spPr>
          <a:xfrm>
            <a:off x="5508104" y="2636912"/>
            <a:ext cx="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30030B-AEF9-4B52-8CFD-D2845B3E790A}"/>
              </a:ext>
            </a:extLst>
          </p:cNvPr>
          <p:cNvCxnSpPr>
            <a:cxnSpLocks/>
          </p:cNvCxnSpPr>
          <p:nvPr/>
        </p:nvCxnSpPr>
        <p:spPr>
          <a:xfrm>
            <a:off x="5580112" y="3789040"/>
            <a:ext cx="11337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E71E37F-55BB-4937-9D2A-A9B836CF53B1}"/>
              </a:ext>
            </a:extLst>
          </p:cNvPr>
          <p:cNvSpPr/>
          <p:nvPr/>
        </p:nvSpPr>
        <p:spPr>
          <a:xfrm>
            <a:off x="5436096" y="2636912"/>
            <a:ext cx="152400" cy="1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531E56-1A4D-4E78-A1DC-4EFD4B385A9C}"/>
              </a:ext>
            </a:extLst>
          </p:cNvPr>
          <p:cNvCxnSpPr/>
          <p:nvPr/>
        </p:nvCxnSpPr>
        <p:spPr>
          <a:xfrm>
            <a:off x="3312096" y="2780928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B1182E-6CC6-4818-B0CB-269F3F6E2851}"/>
              </a:ext>
            </a:extLst>
          </p:cNvPr>
          <p:cNvCxnSpPr/>
          <p:nvPr/>
        </p:nvCxnSpPr>
        <p:spPr>
          <a:xfrm flipV="1">
            <a:off x="3312008" y="3428999"/>
            <a:ext cx="214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Yong He Tan</dc:creator>
  <cp:lastModifiedBy>Yong He Tan</cp:lastModifiedBy>
  <cp:revision>8</cp:revision>
  <dcterms:created xsi:type="dcterms:W3CDTF">2018-03-12T12:48:08Z</dcterms:created>
  <dcterms:modified xsi:type="dcterms:W3CDTF">2018-04-14T15:27:49Z</dcterms:modified>
</cp:coreProperties>
</file>