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102" autoAdjust="0"/>
    <p:restoredTop sz="94633"/>
  </p:normalViewPr>
  <p:slideViewPr>
    <p:cSldViewPr showGuides="1">
      <p:cViewPr varScale="1">
        <p:scale>
          <a:sx n="87" d="100"/>
          <a:sy n="87" d="100"/>
        </p:scale>
        <p:origin x="1843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8970" y="457200"/>
            <a:ext cx="8915400" cy="5943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57349" y="20768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60467" y="2826712"/>
            <a:ext cx="302622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04624" y="279706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7329" y="29123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226883" y="22943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8513" y="2970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415107" y="300009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71726" y="22013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40348" y="163219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19538" y="180029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83490" y="17136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47875" y="18521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45161" y="16787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81209" y="1765459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38186" y="12853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81209" y="1458727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74535" y="186284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04085" y="190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440133" y="198706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96963" y="81411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82524" y="10713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22508" y="865530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73255" y="9859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2805" y="19174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38853" y="1128870"/>
            <a:ext cx="434402" cy="8752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73255" y="13089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38853" y="1451848"/>
            <a:ext cx="434402" cy="552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73255" y="1631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838853" y="1774826"/>
            <a:ext cx="434402" cy="2293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73255" y="19549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38853" y="2004153"/>
            <a:ext cx="434402" cy="936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40179" y="1490209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51839" y="116777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21161" y="81124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52201" y="4834882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98928" y="588551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54369" y="4514334"/>
            <a:ext cx="2541632" cy="5474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43098" y="1210785"/>
            <a:ext cx="404117" cy="9000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85830" y="1214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5830" y="20636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50619" y="15001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4030" y="8072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6114" y="20527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48781" y="15690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7858" y="21026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82001" y="16717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/>
          <p:cNvSpPr/>
          <p:nvPr/>
        </p:nvSpPr>
        <p:spPr>
          <a:xfrm>
            <a:off x="5875815" y="3954536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7232065" y="39202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>
            <a:off x="6561615" y="40726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>
            <a:stCxn id="143" idx="3"/>
            <a:endCxn id="142" idx="1"/>
          </p:cNvCxnSpPr>
          <p:nvPr/>
        </p:nvCxnSpPr>
        <p:spPr>
          <a:xfrm flipV="1">
            <a:off x="6797663" y="4063188"/>
            <a:ext cx="434402" cy="961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/>
          <p:cNvSpPr/>
          <p:nvPr/>
        </p:nvSpPr>
        <p:spPr>
          <a:xfrm>
            <a:off x="7232065" y="4243274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145"/>
          <p:cNvCxnSpPr>
            <a:stCxn id="143" idx="3"/>
            <a:endCxn id="145" idx="1"/>
          </p:cNvCxnSpPr>
          <p:nvPr/>
        </p:nvCxnSpPr>
        <p:spPr>
          <a:xfrm>
            <a:off x="6797663" y="4159386"/>
            <a:ext cx="434402" cy="226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/>
          <p:cNvSpPr/>
          <p:nvPr/>
        </p:nvSpPr>
        <p:spPr>
          <a:xfrm>
            <a:off x="7232065" y="4566252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8" name="Elbow Connector 147"/>
          <p:cNvCxnSpPr>
            <a:stCxn id="143" idx="3"/>
            <a:endCxn id="147" idx="1"/>
          </p:cNvCxnSpPr>
          <p:nvPr/>
        </p:nvCxnSpPr>
        <p:spPr>
          <a:xfrm>
            <a:off x="6797663" y="4159386"/>
            <a:ext cx="434402" cy="549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/>
          <p:cNvSpPr/>
          <p:nvPr/>
        </p:nvSpPr>
        <p:spPr>
          <a:xfrm>
            <a:off x="7232065" y="4889229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/>
          <p:cNvCxnSpPr>
            <a:stCxn id="143" idx="3"/>
            <a:endCxn id="149" idx="1"/>
          </p:cNvCxnSpPr>
          <p:nvPr/>
        </p:nvCxnSpPr>
        <p:spPr>
          <a:xfrm>
            <a:off x="6797663" y="4159386"/>
            <a:ext cx="434402" cy="8727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Flowchart: Decision 96"/>
          <p:cNvSpPr/>
          <p:nvPr/>
        </p:nvSpPr>
        <p:spPr>
          <a:xfrm>
            <a:off x="5190015" y="40517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151"/>
          <p:cNvCxnSpPr/>
          <p:nvPr/>
        </p:nvCxnSpPr>
        <p:spPr>
          <a:xfrm>
            <a:off x="5418615" y="4148896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/>
          <p:cNvSpPr txBox="1"/>
          <p:nvPr/>
        </p:nvSpPr>
        <p:spPr>
          <a:xfrm>
            <a:off x="5686558" y="4198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770658" y="604978"/>
            <a:ext cx="457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761015" y="4529896"/>
            <a:ext cx="0" cy="115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256815" y="4301296"/>
            <a:ext cx="0" cy="1368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8"/>
          <p:cNvSpPr/>
          <p:nvPr/>
        </p:nvSpPr>
        <p:spPr>
          <a:xfrm>
            <a:off x="7247415" y="52156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>
            <a:off x="6790215" y="4148896"/>
            <a:ext cx="434402" cy="1188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Flowchart: Decision 96"/>
          <p:cNvSpPr/>
          <p:nvPr/>
        </p:nvSpPr>
        <p:spPr>
          <a:xfrm rot="16200000">
            <a:off x="4472881" y="48660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3" name="Elbow Connector 68"/>
          <p:cNvCxnSpPr/>
          <p:nvPr/>
        </p:nvCxnSpPr>
        <p:spPr>
          <a:xfrm>
            <a:off x="4588802" y="5063296"/>
            <a:ext cx="372613" cy="54000"/>
          </a:xfrm>
          <a:prstGeom prst="bentConnector3">
            <a:avLst>
              <a:gd name="adj1" fmla="val -10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4961415" y="4945136"/>
            <a:ext cx="9409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772158" y="5189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96158" y="4301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342658" y="604978"/>
            <a:ext cx="0" cy="1260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 rot="16200000">
            <a:off x="6071054" y="1105182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98" idx="3"/>
          </p:cNvCxnSpPr>
          <p:nvPr/>
        </p:nvCxnSpPr>
        <p:spPr>
          <a:xfrm>
            <a:off x="2199170" y="435123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/>
          <p:cNvSpPr/>
          <p:nvPr/>
        </p:nvSpPr>
        <p:spPr>
          <a:xfrm>
            <a:off x="1963122" y="42645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2209800" y="4122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419980" y="41831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4033046" y="4478760"/>
            <a:ext cx="1537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/>
          <p:cNvSpPr/>
          <p:nvPr/>
        </p:nvSpPr>
        <p:spPr>
          <a:xfrm>
            <a:off x="3530332" y="43053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116"/>
          <p:cNvCxnSpPr>
            <a:stCxn id="116" idx="3"/>
            <a:endCxn id="115" idx="1"/>
          </p:cNvCxnSpPr>
          <p:nvPr/>
        </p:nvCxnSpPr>
        <p:spPr>
          <a:xfrm>
            <a:off x="3766380" y="4392070"/>
            <a:ext cx="266666" cy="260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023357" y="39545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122"/>
          <p:cNvCxnSpPr>
            <a:stCxn id="116" idx="3"/>
            <a:endCxn id="121" idx="1"/>
          </p:cNvCxnSpPr>
          <p:nvPr/>
        </p:nvCxnSpPr>
        <p:spPr>
          <a:xfrm flipV="1">
            <a:off x="3766380" y="4127916"/>
            <a:ext cx="256977" cy="264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3871001" y="38940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71001" y="46902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Isosceles Triangle 102"/>
          <p:cNvSpPr/>
          <p:nvPr/>
        </p:nvSpPr>
        <p:spPr>
          <a:xfrm flipV="1">
            <a:off x="2827815" y="483469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6" name="Elbow Connector 63"/>
          <p:cNvCxnSpPr/>
          <p:nvPr/>
        </p:nvCxnSpPr>
        <p:spPr>
          <a:xfrm rot="16200000" flipH="1">
            <a:off x="2799007" y="468778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7" name="Rectangle 8"/>
          <p:cNvSpPr/>
          <p:nvPr/>
        </p:nvSpPr>
        <p:spPr>
          <a:xfrm>
            <a:off x="2218215" y="502133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756815" y="5672896"/>
            <a:ext cx="4507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770658" y="604978"/>
            <a:ext cx="0" cy="88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028215" y="4301296"/>
            <a:ext cx="0" cy="378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5571015" y="4682296"/>
            <a:ext cx="4608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571015" y="4427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8BFF14-F342-48E8-A4F5-EA7C6FC28B96}"/>
              </a:ext>
            </a:extLst>
          </p:cNvPr>
          <p:cNvSpPr txBox="1"/>
          <p:nvPr/>
        </p:nvSpPr>
        <p:spPr>
          <a:xfrm rot="16200000">
            <a:off x="5878244" y="3430468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92FD542A-4A8A-46F4-8B30-DB82933A2E63}"/>
              </a:ext>
            </a:extLst>
          </p:cNvPr>
          <p:cNvSpPr/>
          <p:nvPr/>
        </p:nvSpPr>
        <p:spPr>
          <a:xfrm>
            <a:off x="5842298" y="2769432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299C969-A553-4CB1-9E8A-8DBE887EA814}"/>
              </a:ext>
            </a:extLst>
          </p:cNvPr>
          <p:cNvSpPr/>
          <p:nvPr/>
        </p:nvSpPr>
        <p:spPr>
          <a:xfrm>
            <a:off x="7229200" y="2420104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Flowchart: Decision 96">
            <a:extLst>
              <a:ext uri="{FF2B5EF4-FFF2-40B4-BE49-F238E27FC236}">
                <a16:creationId xmlns:a16="http://schemas.microsoft.com/office/drawing/2014/main" id="{8B584081-F921-44F5-B39B-16FB13DC415F}"/>
              </a:ext>
            </a:extLst>
          </p:cNvPr>
          <p:cNvSpPr/>
          <p:nvPr/>
        </p:nvSpPr>
        <p:spPr>
          <a:xfrm>
            <a:off x="6523416" y="28797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Elbow Connector 143">
            <a:extLst>
              <a:ext uri="{FF2B5EF4-FFF2-40B4-BE49-F238E27FC236}">
                <a16:creationId xmlns:a16="http://schemas.microsoft.com/office/drawing/2014/main" id="{195CE856-88B2-4B46-917F-DD830D57A936}"/>
              </a:ext>
            </a:extLst>
          </p:cNvPr>
          <p:cNvCxnSpPr>
            <a:cxnSpLocks/>
            <a:stCxn id="104" idx="3"/>
            <a:endCxn id="103" idx="1"/>
          </p:cNvCxnSpPr>
          <p:nvPr/>
        </p:nvCxnSpPr>
        <p:spPr>
          <a:xfrm flipV="1">
            <a:off x="6759464" y="2562996"/>
            <a:ext cx="469736" cy="4034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58A18AB2-5FE3-44BA-A612-6208439C842D}"/>
              </a:ext>
            </a:extLst>
          </p:cNvPr>
          <p:cNvSpPr/>
          <p:nvPr/>
        </p:nvSpPr>
        <p:spPr>
          <a:xfrm>
            <a:off x="7229200" y="2743082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7" name="Elbow Connector 145">
            <a:extLst>
              <a:ext uri="{FF2B5EF4-FFF2-40B4-BE49-F238E27FC236}">
                <a16:creationId xmlns:a16="http://schemas.microsoft.com/office/drawing/2014/main" id="{4E715FC6-6E8E-445C-905B-5ADFBE0BE931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V="1">
            <a:off x="6759464" y="2885974"/>
            <a:ext cx="469736" cy="804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3571822C-43CA-4EE5-86C0-CFF67DDEECDF}"/>
              </a:ext>
            </a:extLst>
          </p:cNvPr>
          <p:cNvSpPr/>
          <p:nvPr/>
        </p:nvSpPr>
        <p:spPr>
          <a:xfrm>
            <a:off x="7229200" y="3066060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47">
            <a:extLst>
              <a:ext uri="{FF2B5EF4-FFF2-40B4-BE49-F238E27FC236}">
                <a16:creationId xmlns:a16="http://schemas.microsoft.com/office/drawing/2014/main" id="{EAEA431C-1AB8-49BC-93F7-B8977E2657FD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6759464" y="2966396"/>
            <a:ext cx="469736" cy="242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77420423-FF8C-4A11-96A5-6C5D5E56A593}"/>
              </a:ext>
            </a:extLst>
          </p:cNvPr>
          <p:cNvSpPr/>
          <p:nvPr/>
        </p:nvSpPr>
        <p:spPr>
          <a:xfrm>
            <a:off x="7229200" y="3389037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49">
            <a:extLst>
              <a:ext uri="{FF2B5EF4-FFF2-40B4-BE49-F238E27FC236}">
                <a16:creationId xmlns:a16="http://schemas.microsoft.com/office/drawing/2014/main" id="{A3B425B4-EEE0-4656-9B6B-67B409BFE1BA}"/>
              </a:ext>
            </a:extLst>
          </p:cNvPr>
          <p:cNvCxnSpPr>
            <a:cxnSpLocks/>
            <a:stCxn id="104" idx="3"/>
            <a:endCxn id="110" idx="1"/>
          </p:cNvCxnSpPr>
          <p:nvPr/>
        </p:nvCxnSpPr>
        <p:spPr>
          <a:xfrm>
            <a:off x="6759464" y="2966396"/>
            <a:ext cx="469736" cy="5655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EDC1F88-E14D-4943-A602-EB795B1D84DC}"/>
              </a:ext>
            </a:extLst>
          </p:cNvPr>
          <p:cNvSpPr/>
          <p:nvPr/>
        </p:nvSpPr>
        <p:spPr>
          <a:xfrm>
            <a:off x="5143572" y="27905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151">
            <a:extLst>
              <a:ext uri="{FF2B5EF4-FFF2-40B4-BE49-F238E27FC236}">
                <a16:creationId xmlns:a16="http://schemas.microsoft.com/office/drawing/2014/main" id="{DAC728E0-4A77-4EDF-9768-A97C09F5B26A}"/>
              </a:ext>
            </a:extLst>
          </p:cNvPr>
          <p:cNvCxnSpPr>
            <a:cxnSpLocks/>
          </p:cNvCxnSpPr>
          <p:nvPr/>
        </p:nvCxnSpPr>
        <p:spPr>
          <a:xfrm>
            <a:off x="5390762" y="2886603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8C712DB-97A3-4F6D-AF29-45C6B9948559}"/>
              </a:ext>
            </a:extLst>
          </p:cNvPr>
          <p:cNvSpPr txBox="1"/>
          <p:nvPr/>
        </p:nvSpPr>
        <p:spPr>
          <a:xfrm>
            <a:off x="5683693" y="2698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5F2CB4-1CD2-4F30-AA40-B07A9E8C258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6185198" y="3116192"/>
            <a:ext cx="5090" cy="77416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415B9D-6F9E-4DF5-94C6-60663F5588C2}"/>
              </a:ext>
            </a:extLst>
          </p:cNvPr>
          <p:cNvSpPr txBox="1"/>
          <p:nvPr/>
        </p:nvSpPr>
        <p:spPr>
          <a:xfrm>
            <a:off x="6487432" y="27072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EB3FA9-2D85-4081-A467-A7F916A1051A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196305" y="285104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57CB90CA-6D8B-443F-8676-C0D4552B69A3}"/>
              </a:ext>
            </a:extLst>
          </p:cNvPr>
          <p:cNvSpPr/>
          <p:nvPr/>
        </p:nvSpPr>
        <p:spPr>
          <a:xfrm>
            <a:off x="1960257" y="27643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6C50FDE-C892-4389-B373-D1076B617CC3}"/>
              </a:ext>
            </a:extLst>
          </p:cNvPr>
          <p:cNvSpPr txBox="1"/>
          <p:nvPr/>
        </p:nvSpPr>
        <p:spPr>
          <a:xfrm>
            <a:off x="2206935" y="26224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Rectangle 8">
            <a:extLst>
              <a:ext uri="{FF2B5EF4-FFF2-40B4-BE49-F238E27FC236}">
                <a16:creationId xmlns:a16="http://schemas.microsoft.com/office/drawing/2014/main" id="{CC5D0763-71F5-4CE1-83CA-5A15C4D06FB0}"/>
              </a:ext>
            </a:extLst>
          </p:cNvPr>
          <p:cNvSpPr/>
          <p:nvPr/>
        </p:nvSpPr>
        <p:spPr>
          <a:xfrm>
            <a:off x="2417115" y="268294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>
            <a:extLst>
              <a:ext uri="{FF2B5EF4-FFF2-40B4-BE49-F238E27FC236}">
                <a16:creationId xmlns:a16="http://schemas.microsoft.com/office/drawing/2014/main" id="{52BA7479-D88E-441A-8E57-B226637C41A2}"/>
              </a:ext>
            </a:extLst>
          </p:cNvPr>
          <p:cNvSpPr/>
          <p:nvPr/>
        </p:nvSpPr>
        <p:spPr>
          <a:xfrm>
            <a:off x="3527467" y="28051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F5DFB21E-84A3-4AD4-B8DB-479C8AB6E653}"/>
              </a:ext>
            </a:extLst>
          </p:cNvPr>
          <p:cNvSpPr/>
          <p:nvPr/>
        </p:nvSpPr>
        <p:spPr>
          <a:xfrm>
            <a:off x="3976779" y="270941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A415CB-23FD-4B99-BB67-FD8B8B838300}"/>
              </a:ext>
            </a:extLst>
          </p:cNvPr>
          <p:cNvSpPr txBox="1"/>
          <p:nvPr/>
        </p:nvSpPr>
        <p:spPr>
          <a:xfrm>
            <a:off x="3825000" y="27009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Isosceles Triangle 102">
            <a:extLst>
              <a:ext uri="{FF2B5EF4-FFF2-40B4-BE49-F238E27FC236}">
                <a16:creationId xmlns:a16="http://schemas.microsoft.com/office/drawing/2014/main" id="{7BB56D92-FFE0-4180-8679-88F08FC489C4}"/>
              </a:ext>
            </a:extLst>
          </p:cNvPr>
          <p:cNvSpPr/>
          <p:nvPr/>
        </p:nvSpPr>
        <p:spPr>
          <a:xfrm flipV="1">
            <a:off x="2824117" y="319512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73" name="Rectangle 8">
            <a:extLst>
              <a:ext uri="{FF2B5EF4-FFF2-40B4-BE49-F238E27FC236}">
                <a16:creationId xmlns:a16="http://schemas.microsoft.com/office/drawing/2014/main" id="{98913051-DE78-4E26-A3FF-507DDAD4DD1B}"/>
              </a:ext>
            </a:extLst>
          </p:cNvPr>
          <p:cNvSpPr/>
          <p:nvPr/>
        </p:nvSpPr>
        <p:spPr>
          <a:xfrm>
            <a:off x="2215196" y="338071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F60244-3252-4A58-B4A7-1CF25CD2D41D}"/>
              </a:ext>
            </a:extLst>
          </p:cNvPr>
          <p:cNvCxnSpPr>
            <a:cxnSpLocks/>
          </p:cNvCxnSpPr>
          <p:nvPr/>
        </p:nvCxnSpPr>
        <p:spPr>
          <a:xfrm>
            <a:off x="1842658" y="3867904"/>
            <a:ext cx="436968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CA951E6-82CB-46D4-B349-1F32FDC7CDCB}"/>
              </a:ext>
            </a:extLst>
          </p:cNvPr>
          <p:cNvSpPr txBox="1"/>
          <p:nvPr/>
        </p:nvSpPr>
        <p:spPr>
          <a:xfrm>
            <a:off x="5568150" y="29272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680FCF5-4480-4AF1-9152-0866FD61E077}"/>
              </a:ext>
            </a:extLst>
          </p:cNvPr>
          <p:cNvCxnSpPr>
            <a:cxnSpLocks/>
          </p:cNvCxnSpPr>
          <p:nvPr/>
        </p:nvCxnSpPr>
        <p:spPr>
          <a:xfrm>
            <a:off x="3741954" y="289515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63">
            <a:extLst>
              <a:ext uri="{FF2B5EF4-FFF2-40B4-BE49-F238E27FC236}">
                <a16:creationId xmlns:a16="http://schemas.microsoft.com/office/drawing/2014/main" id="{8B3690E0-EDA7-4C07-8A4F-820D0A9A41CE}"/>
              </a:ext>
            </a:extLst>
          </p:cNvPr>
          <p:cNvCxnSpPr>
            <a:cxnSpLocks/>
          </p:cNvCxnSpPr>
          <p:nvPr/>
        </p:nvCxnSpPr>
        <p:spPr>
          <a:xfrm rot="5400000">
            <a:off x="2875257" y="3080341"/>
            <a:ext cx="176867" cy="86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2896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72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He Tan</cp:lastModifiedBy>
  <cp:revision>69</cp:revision>
  <dcterms:created xsi:type="dcterms:W3CDTF">2016-07-22T14:33:02Z</dcterms:created>
  <dcterms:modified xsi:type="dcterms:W3CDTF">2018-04-15T15:30:16Z</dcterms:modified>
</cp:coreProperties>
</file>