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16" y="8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2086382"/>
            <a:ext cx="8324626" cy="2790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5689" y="304028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39514" y="3013484"/>
            <a:ext cx="161955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74879" y="320837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38831" y="312168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16550" y="321366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493536" y="312589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09709" y="321366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39874" y="304028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192452" y="243988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71642" y="260797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35594" y="252128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13313" y="261326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490299" y="252549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36637" y="243988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38309" y="304225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934246" y="2359496"/>
            <a:ext cx="167635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34246" y="3041464"/>
            <a:ext cx="167635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539016" y="321484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43600" y="3768040"/>
            <a:ext cx="990600" cy="0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8"/>
          <p:cNvSpPr/>
          <p:nvPr/>
        </p:nvSpPr>
        <p:spPr>
          <a:xfrm>
            <a:off x="6934200" y="3573680"/>
            <a:ext cx="1676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6934200" y="4225240"/>
            <a:ext cx="1676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72400" y="3920440"/>
            <a:ext cx="0" cy="304800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772377" y="2701240"/>
            <a:ext cx="23" cy="340224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22"/>
          <p:cNvCxnSpPr>
            <a:stCxn id="38" idx="3"/>
            <a:endCxn id="39" idx="1"/>
          </p:cNvCxnSpPr>
          <p:nvPr/>
        </p:nvCxnSpPr>
        <p:spPr>
          <a:xfrm>
            <a:off x="5109663" y="382326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/>
          <p:cNvSpPr/>
          <p:nvPr/>
        </p:nvSpPr>
        <p:spPr>
          <a:xfrm>
            <a:off x="3939828" y="364988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5338263" y="365185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8"/>
          <p:cNvSpPr/>
          <p:nvPr/>
        </p:nvSpPr>
        <p:spPr>
          <a:xfrm>
            <a:off x="2182151" y="364988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/>
        </p:nvCxnSpPr>
        <p:spPr>
          <a:xfrm>
            <a:off x="1961341" y="381797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Flowchart: Decision 96"/>
          <p:cNvSpPr/>
          <p:nvPr/>
        </p:nvSpPr>
        <p:spPr>
          <a:xfrm>
            <a:off x="1725293" y="373128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8" name="Elbow Connector 63"/>
          <p:cNvCxnSpPr>
            <a:stCxn id="49" idx="3"/>
          </p:cNvCxnSpPr>
          <p:nvPr/>
        </p:nvCxnSpPr>
        <p:spPr>
          <a:xfrm flipV="1">
            <a:off x="3680724" y="3827147"/>
            <a:ext cx="2520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Isosceles Triangle 102"/>
          <p:cNvSpPr/>
          <p:nvPr/>
        </p:nvSpPr>
        <p:spPr>
          <a:xfrm rot="5400000" flipV="1">
            <a:off x="3457710" y="373938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25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YX</cp:lastModifiedBy>
  <cp:revision>60</cp:revision>
  <dcterms:created xsi:type="dcterms:W3CDTF">2016-07-22T14:33:02Z</dcterms:created>
  <dcterms:modified xsi:type="dcterms:W3CDTF">2018-04-14T13:30:47Z</dcterms:modified>
</cp:coreProperties>
</file>