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0F8B4-9005-4F06-BADC-29BE3D0E071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D469-8CB1-4C6F-8040-8AB90FC84376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D469-8CB1-4C6F-8040-8AB90FC84376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359024" y="620688"/>
            <a:ext cx="8784976" cy="547260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113" y="105273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355927" y="1413296"/>
            <a:ext cx="0" cy="450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283919" y="2226462"/>
            <a:ext cx="152400" cy="3463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2704728" y="105273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241183" y="1413056"/>
            <a:ext cx="0" cy="284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169176" y="2303529"/>
            <a:ext cx="154408" cy="172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7077476" y="3717272"/>
            <a:ext cx="36836" cy="19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038112" y="3681040"/>
            <a:ext cx="152400" cy="10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4068" y="2230151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107504" y="1466200"/>
            <a:ext cx="122413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(“task-add n/name p/high d/</a:t>
            </a:r>
            <a:r>
              <a:rPr lang="en-US" sz="1200" dirty="0" err="1" smtClean="0">
                <a:solidFill>
                  <a:srgbClr val="0070C0"/>
                </a:solidFill>
              </a:rPr>
              <a:t>desc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dd</a:t>
            </a:r>
            <a:r>
              <a:rPr lang="en-US" sz="1200" dirty="0" smtClean="0">
                <a:solidFill>
                  <a:srgbClr val="0070C0"/>
                </a:solidFill>
              </a:rPr>
              <a:t>/2018-10-10 s/undone”)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312008" y="2420888"/>
            <a:ext cx="133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923928" y="4293096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>
                <a:solidFill>
                  <a:srgbClr val="0070C0"/>
                </a:solidFill>
              </a:rPr>
              <a:t>execute 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12096" y="3933056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03648" y="4005064"/>
            <a:ext cx="1746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25967" y="569032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06728" y="4581248"/>
            <a:ext cx="161322" cy="9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7236296" y="4654145"/>
            <a:ext cx="11521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addTask(task)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1547664" y="1538208"/>
            <a:ext cx="165618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parseCommand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(“task-add n/name p/high </a:t>
            </a: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d/</a:t>
            </a:r>
            <a:r>
              <a:rPr lang="en-US" sz="1200" dirty="0" err="1" smtClean="0">
                <a:solidFill>
                  <a:srgbClr val="0070C0"/>
                </a:solidFill>
              </a:rPr>
              <a:t>desc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dd</a:t>
            </a:r>
            <a:r>
              <a:rPr lang="en-US" sz="1200" dirty="0" smtClean="0">
                <a:solidFill>
                  <a:srgbClr val="0070C0"/>
                </a:solidFill>
              </a:rPr>
              <a:t>/2018-10-10 s/undone”)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950784" y="522920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390238" y="5445224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195736" y="3717032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ta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24328" y="4184062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470688" y="4607023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8367766" y="4911824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176617" y="4929061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16216" y="3212976"/>
            <a:ext cx="123121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ta:TaskAdd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36319" y="4581127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03648" y="2332070"/>
            <a:ext cx="178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36965" y="5474586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164288" y="5255728"/>
            <a:ext cx="118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6916" y="2204864"/>
            <a:ext cx="180729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:TaskAddCommandParser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36096" y="3411064"/>
            <a:ext cx="152400" cy="52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491880" y="2996952"/>
            <a:ext cx="19442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parse(“n/name p/high d/</a:t>
            </a:r>
            <a:r>
              <a:rPr lang="en-US" sz="1200" dirty="0" err="1" smtClean="0">
                <a:solidFill>
                  <a:srgbClr val="0070C0"/>
                </a:solidFill>
              </a:rPr>
              <a:t>desc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dd</a:t>
            </a:r>
            <a:r>
              <a:rPr lang="en-US" sz="1200" dirty="0" smtClean="0">
                <a:solidFill>
                  <a:srgbClr val="0070C0"/>
                </a:solidFill>
              </a:rPr>
              <a:t>/2018-10-10 s/undone”)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97952" y="3501007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5508104" y="2636912"/>
            <a:ext cx="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80112" y="3789040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36096" y="2636912"/>
            <a:ext cx="152400" cy="1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12096" y="2780928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312008" y="3428999"/>
            <a:ext cx="214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14</cp:revision>
  <dcterms:created xsi:type="dcterms:W3CDTF">2018-03-12T12:48:08Z</dcterms:created>
  <dcterms:modified xsi:type="dcterms:W3CDTF">2018-04-04T07:52:37Z</dcterms:modified>
</cp:coreProperties>
</file>