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7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5"/>
          <p:cNvSpPr/>
          <p:nvPr/>
        </p:nvSpPr>
        <p:spPr>
          <a:xfrm>
            <a:off x="827584" y="1196752"/>
            <a:ext cx="7992888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204177" y="151209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1931991" y="1875769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1859983" y="2226463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47" name="Rectangle 46"/>
          <p:cNvSpPr/>
          <p:nvPr/>
        </p:nvSpPr>
        <p:spPr>
          <a:xfrm>
            <a:off x="3758220" y="1391174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4371619" y="1875769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299612" y="2333962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0" name="Straight Connector 49"/>
          <p:cNvCxnSpPr>
            <a:cxnSpLocks/>
            <a:stCxn id="51" idx="0"/>
          </p:cNvCxnSpPr>
          <p:nvPr/>
        </p:nvCxnSpPr>
        <p:spPr>
          <a:xfrm flipH="1">
            <a:off x="5886278" y="2581785"/>
            <a:ext cx="36836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5846914" y="258178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40132" y="2230151"/>
            <a:ext cx="11198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/>
          <p:cNvSpPr txBox="1"/>
          <p:nvPr/>
        </p:nvSpPr>
        <p:spPr>
          <a:xfrm>
            <a:off x="251520" y="1958752"/>
            <a:ext cx="15324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dirty="0" smtClean="0">
                <a:solidFill>
                  <a:srgbClr val="0070C0"/>
                </a:solidFill>
              </a:rPr>
              <a:t>task-clear”)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4457004" y="2480492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8"/>
          <p:cNvSpPr txBox="1"/>
          <p:nvPr/>
        </p:nvSpPr>
        <p:spPr>
          <a:xfrm>
            <a:off x="3564453" y="3452223"/>
            <a:ext cx="10710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30140" y="2846384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2012383" y="3101752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02031" y="5159152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847520" y="3699465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61" name="TextBox 78"/>
          <p:cNvSpPr txBox="1"/>
          <p:nvPr/>
        </p:nvSpPr>
        <p:spPr>
          <a:xfrm>
            <a:off x="6028673" y="3729148"/>
            <a:ext cx="17836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70C0"/>
                </a:solidFill>
              </a:rPr>
              <a:t>resetData(new TaskBook())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2" name="TextBox 79"/>
          <p:cNvSpPr txBox="1"/>
          <p:nvPr/>
        </p:nvSpPr>
        <p:spPr>
          <a:xfrm>
            <a:off x="2123728" y="2060848"/>
            <a:ext cx="21497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70C0"/>
                </a:solidFill>
              </a:rPr>
              <a:t>parseCommand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dirty="0" smtClean="0">
                <a:solidFill>
                  <a:srgbClr val="0070C0"/>
                </a:solidFill>
              </a:rPr>
              <a:t>task-clear”)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3" name="TextBox 81"/>
          <p:cNvSpPr txBox="1"/>
          <p:nvPr/>
        </p:nvSpPr>
        <p:spPr>
          <a:xfrm>
            <a:off x="3593787" y="4759228"/>
            <a:ext cx="6212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64" name="TextBox 82"/>
          <p:cNvSpPr txBox="1"/>
          <p:nvPr/>
        </p:nvSpPr>
        <p:spPr>
          <a:xfrm>
            <a:off x="966302" y="4914053"/>
            <a:ext cx="762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68" name="TextBox 92"/>
          <p:cNvSpPr txBox="1"/>
          <p:nvPr/>
        </p:nvSpPr>
        <p:spPr>
          <a:xfrm>
            <a:off x="3045824" y="2852936"/>
            <a:ext cx="2203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</a:rPr>
              <a:t>tc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898255" y="3198497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7829143" y="3621458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/>
          <p:cNvSpPr/>
          <p:nvPr/>
        </p:nvSpPr>
        <p:spPr>
          <a:xfrm>
            <a:off x="7726221" y="3926259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6017408" y="3943496"/>
            <a:ext cx="1728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357008" y="2228420"/>
            <a:ext cx="123121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tc:TaskClear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lc="http://schemas.openxmlformats.org/drawingml/2006/lockedCanvas"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012383" y="3699466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lc="http://schemas.openxmlformats.org/drawingml/2006/lockedCanvas"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979712" y="2332070"/>
            <a:ext cx="2322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lc="http://schemas.openxmlformats.org/drawingml/2006/lockedCanvas"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013030" y="5004614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lc="http://schemas.openxmlformats.org/drawingml/2006/lockedCanvas" xmlns:a16="http://schemas.microsoft.com/office/drawing/2014/main" xmlns="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994328" y="4270163"/>
            <a:ext cx="172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 YX</dc:creator>
  <cp:lastModifiedBy>Chan YX</cp:lastModifiedBy>
  <cp:revision>8</cp:revision>
  <dcterms:created xsi:type="dcterms:W3CDTF">2018-03-12T12:48:08Z</dcterms:created>
  <dcterms:modified xsi:type="dcterms:W3CDTF">2018-04-13T17:35:02Z</dcterms:modified>
</cp:coreProperties>
</file>