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876" y="-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4/4/2018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4/4/2018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4/4/2018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4/4/2018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4/4/2018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4/4/2018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4/4/2018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4/4/2018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4/4/2018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4/4/2018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4/4/2018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1F6BF-3986-48D8-86F9-857EFF229DCD}" type="datetimeFigureOut">
              <a:rPr lang="en-SG" smtClean="0"/>
              <a:pPr/>
              <a:t>4/4/2018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196545" y="764704"/>
            <a:ext cx="8784976" cy="5112568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5634" y="116111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>
          <a:xfrm>
            <a:off x="1193448" y="1449280"/>
            <a:ext cx="0" cy="42480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" name="Rectangle 4"/>
          <p:cNvSpPr/>
          <p:nvPr/>
        </p:nvSpPr>
        <p:spPr>
          <a:xfrm>
            <a:off x="1121440" y="2010438"/>
            <a:ext cx="152400" cy="3463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sp>
        <p:nvSpPr>
          <p:cNvPr id="6" name="Rectangle 5"/>
          <p:cNvSpPr/>
          <p:nvPr/>
        </p:nvSpPr>
        <p:spPr>
          <a:xfrm>
            <a:off x="2542249" y="1161116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>
            <a:off x="3078704" y="1593112"/>
            <a:ext cx="0" cy="24480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" name="Rectangle 7"/>
          <p:cNvSpPr/>
          <p:nvPr/>
        </p:nvSpPr>
        <p:spPr>
          <a:xfrm>
            <a:off x="3006697" y="2087505"/>
            <a:ext cx="154408" cy="1728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 flipH="1">
            <a:off x="6914997" y="3501248"/>
            <a:ext cx="36836" cy="19800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" name="Rectangle 9"/>
          <p:cNvSpPr/>
          <p:nvPr/>
        </p:nvSpPr>
        <p:spPr>
          <a:xfrm>
            <a:off x="6875633" y="3465016"/>
            <a:ext cx="152400" cy="108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589" y="2014127"/>
            <a:ext cx="111985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25"/>
          <p:cNvSpPr txBox="1"/>
          <p:nvPr/>
        </p:nvSpPr>
        <p:spPr>
          <a:xfrm>
            <a:off x="17033" y="1556792"/>
            <a:ext cx="108012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rgbClr val="0070C0"/>
                </a:solidFill>
              </a:rPr>
              <a:t>e</a:t>
            </a:r>
            <a:r>
              <a:rPr lang="en-US" sz="1200" dirty="0" smtClean="0">
                <a:solidFill>
                  <a:srgbClr val="0070C0"/>
                </a:solidFill>
              </a:rPr>
              <a:t>xecute</a:t>
            </a:r>
          </a:p>
          <a:p>
            <a:r>
              <a:rPr lang="en-US" sz="1200" dirty="0" smtClean="0">
                <a:solidFill>
                  <a:srgbClr val="0070C0"/>
                </a:solidFill>
              </a:rPr>
              <a:t>(“</a:t>
            </a:r>
            <a:r>
              <a:rPr lang="en-US" sz="1200" dirty="0" smtClean="0">
                <a:solidFill>
                  <a:srgbClr val="0070C0"/>
                </a:solidFill>
              </a:rPr>
              <a:t>task-delete 1”)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149529" y="2204864"/>
            <a:ext cx="133200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28"/>
          <p:cNvSpPr txBox="1"/>
          <p:nvPr/>
        </p:nvSpPr>
        <p:spPr>
          <a:xfrm>
            <a:off x="3761449" y="4077072"/>
            <a:ext cx="93610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600" dirty="0" smtClean="0">
                <a:solidFill>
                  <a:srgbClr val="0070C0"/>
                </a:solidFill>
              </a:rPr>
              <a:t>execute </a:t>
            </a:r>
            <a:r>
              <a:rPr lang="en-US" sz="1600" dirty="0" smtClean="0">
                <a:solidFill>
                  <a:srgbClr val="0070C0"/>
                </a:solidFill>
              </a:rPr>
              <a:t>()</a:t>
            </a:r>
            <a:endParaRPr lang="en-US" sz="1600" dirty="0">
              <a:solidFill>
                <a:srgbClr val="0070C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149617" y="3717032"/>
            <a:ext cx="21240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1241169" y="3789040"/>
            <a:ext cx="17460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-36512" y="5474299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844249" y="4365224"/>
            <a:ext cx="161322" cy="90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sp>
        <p:nvSpPr>
          <p:cNvPr id="19" name="TextBox 78"/>
          <p:cNvSpPr txBox="1"/>
          <p:nvPr/>
        </p:nvSpPr>
        <p:spPr>
          <a:xfrm>
            <a:off x="7145825" y="4437692"/>
            <a:ext cx="122413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rgbClr val="0070C0"/>
                </a:solidFill>
              </a:rPr>
              <a:t>deleteTask(task)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20" name="TextBox 79"/>
          <p:cNvSpPr txBox="1"/>
          <p:nvPr/>
        </p:nvSpPr>
        <p:spPr>
          <a:xfrm>
            <a:off x="1673217" y="1700808"/>
            <a:ext cx="11521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rgbClr val="0070C0"/>
                </a:solidFill>
              </a:rPr>
              <a:t>parseCommand</a:t>
            </a:r>
          </a:p>
          <a:p>
            <a:r>
              <a:rPr lang="en-US" sz="1200" dirty="0" smtClean="0">
                <a:solidFill>
                  <a:srgbClr val="0070C0"/>
                </a:solidFill>
              </a:rPr>
              <a:t>(“task-delete 1”)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21" name="TextBox 81"/>
          <p:cNvSpPr txBox="1"/>
          <p:nvPr/>
        </p:nvSpPr>
        <p:spPr>
          <a:xfrm>
            <a:off x="3788305" y="5013176"/>
            <a:ext cx="62121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70C0"/>
                </a:solidFill>
              </a:rPr>
              <a:t>result</a:t>
            </a:r>
          </a:p>
        </p:txBody>
      </p:sp>
      <p:sp>
        <p:nvSpPr>
          <p:cNvPr id="22" name="TextBox 82"/>
          <p:cNvSpPr txBox="1"/>
          <p:nvPr/>
        </p:nvSpPr>
        <p:spPr>
          <a:xfrm>
            <a:off x="227759" y="5229200"/>
            <a:ext cx="58136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70C0"/>
                </a:solidFill>
              </a:rPr>
              <a:t>result</a:t>
            </a:r>
          </a:p>
        </p:txBody>
      </p:sp>
      <p:sp>
        <p:nvSpPr>
          <p:cNvPr id="23" name="TextBox 92"/>
          <p:cNvSpPr txBox="1"/>
          <p:nvPr/>
        </p:nvSpPr>
        <p:spPr>
          <a:xfrm>
            <a:off x="2033257" y="3501008"/>
            <a:ext cx="22034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rgbClr val="0070C0"/>
                </a:solidFill>
              </a:rPr>
              <a:t>td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865905" y="4005077"/>
            <a:ext cx="153219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24"/>
          <p:cNvCxnSpPr>
            <a:cxnSpLocks/>
          </p:cNvCxnSpPr>
          <p:nvPr/>
        </p:nvCxnSpPr>
        <p:spPr>
          <a:xfrm>
            <a:off x="8616264" y="4455224"/>
            <a:ext cx="0" cy="7200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6" name="Rectangle 25"/>
          <p:cNvSpPr/>
          <p:nvPr/>
        </p:nvSpPr>
        <p:spPr>
          <a:xfrm>
            <a:off x="8513977" y="4725184"/>
            <a:ext cx="217409" cy="288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cxnSp>
        <p:nvCxnSpPr>
          <p:cNvPr id="27" name="Straight Arrow Connector 26"/>
          <p:cNvCxnSpPr>
            <a:cxnSpLocks/>
          </p:cNvCxnSpPr>
          <p:nvPr/>
        </p:nvCxnSpPr>
        <p:spPr>
          <a:xfrm>
            <a:off x="7001809" y="4713037"/>
            <a:ext cx="153000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353737" y="2996952"/>
            <a:ext cx="1368152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td:TaskDelete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="" xmlns:a16="http://schemas.microsoft.com/office/drawing/2014/main" xmlns:lc="http://schemas.openxmlformats.org/drawingml/2006/lockedCanvas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273840" y="4365103"/>
            <a:ext cx="558000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="" xmlns:a16="http://schemas.microsoft.com/office/drawing/2014/main" xmlns:lc="http://schemas.openxmlformats.org/drawingml/2006/lockedCanvas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241169" y="2116046"/>
            <a:ext cx="178200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="" xmlns:a16="http://schemas.microsoft.com/office/drawing/2014/main" xmlns:lc="http://schemas.openxmlformats.org/drawingml/2006/lockedCanvas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274486" y="5258562"/>
            <a:ext cx="55800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="" xmlns:a16="http://schemas.microsoft.com/office/drawing/2014/main" xmlns:lc="http://schemas.openxmlformats.org/drawingml/2006/lockedCanvas" id="{854D9FBB-2B36-4DC9-8B58-F7F177A8E586}"/>
              </a:ext>
            </a:extLst>
          </p:cNvPr>
          <p:cNvCxnSpPr>
            <a:cxnSpLocks/>
          </p:cNvCxnSpPr>
          <p:nvPr/>
        </p:nvCxnSpPr>
        <p:spPr>
          <a:xfrm>
            <a:off x="7001809" y="5013176"/>
            <a:ext cx="15120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474437" y="1988840"/>
            <a:ext cx="2023316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smtClean="0">
                <a:solidFill>
                  <a:schemeClr val="bg1"/>
                </a:solidFill>
              </a:rPr>
              <a:t>TaskDeleteCommandParser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273617" y="3195040"/>
            <a:ext cx="152400" cy="52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sp>
        <p:nvSpPr>
          <p:cNvPr id="35" name="TextBox 79"/>
          <p:cNvSpPr txBox="1"/>
          <p:nvPr/>
        </p:nvSpPr>
        <p:spPr>
          <a:xfrm>
            <a:off x="3905465" y="2956302"/>
            <a:ext cx="7200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rgbClr val="0070C0"/>
                </a:solidFill>
              </a:rPr>
              <a:t>parse(“1”)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5435473" y="3284983"/>
            <a:ext cx="92880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cxnSpLocks/>
          </p:cNvCxnSpPr>
          <p:nvPr/>
        </p:nvCxnSpPr>
        <p:spPr>
          <a:xfrm>
            <a:off x="5345625" y="2420888"/>
            <a:ext cx="0" cy="14400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417633" y="3573016"/>
            <a:ext cx="14580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273617" y="2420888"/>
            <a:ext cx="152400" cy="144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3149617" y="2564904"/>
            <a:ext cx="21240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3149529" y="3212975"/>
            <a:ext cx="214200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32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Chan YX</dc:creator>
  <cp:lastModifiedBy>Chan YX</cp:lastModifiedBy>
  <cp:revision>13</cp:revision>
  <dcterms:created xsi:type="dcterms:W3CDTF">2018-03-12T12:48:08Z</dcterms:created>
  <dcterms:modified xsi:type="dcterms:W3CDTF">2018-04-04T07:57:09Z</dcterms:modified>
</cp:coreProperties>
</file>