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50" autoAdjust="0"/>
  </p:normalViewPr>
  <p:slideViewPr>
    <p:cSldViewPr>
      <p:cViewPr>
        <p:scale>
          <a:sx n="80" d="100"/>
          <a:sy n="80" d="100"/>
        </p:scale>
        <p:origin x="-876" y="2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287016" y="620688"/>
            <a:ext cx="8784976" cy="547260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6105" y="105273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1283919" y="1413296"/>
            <a:ext cx="0" cy="450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/>
          <p:cNvSpPr/>
          <p:nvPr/>
        </p:nvSpPr>
        <p:spPr>
          <a:xfrm>
            <a:off x="1211911" y="2226462"/>
            <a:ext cx="152400" cy="3463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6" name="Rectangle 5"/>
          <p:cNvSpPr/>
          <p:nvPr/>
        </p:nvSpPr>
        <p:spPr>
          <a:xfrm>
            <a:off x="2632720" y="1052736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3169175" y="1413056"/>
            <a:ext cx="0" cy="2844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3097168" y="2303529"/>
            <a:ext cx="154408" cy="172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7005468" y="3717272"/>
            <a:ext cx="36836" cy="198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6966104" y="3681040"/>
            <a:ext cx="152400" cy="10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2060" y="2230151"/>
            <a:ext cx="11198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5"/>
          <p:cNvSpPr txBox="1"/>
          <p:nvPr/>
        </p:nvSpPr>
        <p:spPr>
          <a:xfrm>
            <a:off x="35496" y="1466200"/>
            <a:ext cx="122413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70C0"/>
                </a:solidFill>
              </a:rPr>
              <a:t>execute(“task-edit 1 n/name p/high d/</a:t>
            </a:r>
            <a:r>
              <a:rPr lang="en-US" sz="1200" dirty="0" err="1" smtClean="0">
                <a:solidFill>
                  <a:srgbClr val="0070C0"/>
                </a:solidFill>
              </a:rPr>
              <a:t>desc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 err="1" smtClean="0">
                <a:solidFill>
                  <a:srgbClr val="0070C0"/>
                </a:solidFill>
              </a:rPr>
              <a:t>dd</a:t>
            </a:r>
            <a:r>
              <a:rPr lang="en-US" sz="1200" dirty="0" smtClean="0">
                <a:solidFill>
                  <a:srgbClr val="0070C0"/>
                </a:solidFill>
              </a:rPr>
              <a:t>/2018-10-10 s/undone”)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240000" y="2420888"/>
            <a:ext cx="1332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8"/>
          <p:cNvSpPr txBox="1"/>
          <p:nvPr/>
        </p:nvSpPr>
        <p:spPr>
          <a:xfrm>
            <a:off x="3851920" y="4293096"/>
            <a:ext cx="9361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dirty="0" smtClean="0">
                <a:solidFill>
                  <a:srgbClr val="0070C0"/>
                </a:solidFill>
              </a:rPr>
              <a:t>execute </a:t>
            </a:r>
            <a:r>
              <a:rPr lang="en-US" sz="1600" dirty="0" smtClean="0">
                <a:solidFill>
                  <a:srgbClr val="0070C0"/>
                </a:solidFill>
              </a:rPr>
              <a:t>()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40088" y="3933056"/>
            <a:ext cx="2124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1331640" y="4005064"/>
            <a:ext cx="1746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959" y="5690323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934720" y="4581248"/>
            <a:ext cx="161322" cy="90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19" name="TextBox 78"/>
          <p:cNvSpPr txBox="1"/>
          <p:nvPr/>
        </p:nvSpPr>
        <p:spPr>
          <a:xfrm>
            <a:off x="7164288" y="4437112"/>
            <a:ext cx="136815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0070C0"/>
                </a:solidFill>
              </a:rPr>
              <a:t>updateTask(target, editedTask)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0" name="TextBox 79"/>
          <p:cNvSpPr txBox="1"/>
          <p:nvPr/>
        </p:nvSpPr>
        <p:spPr>
          <a:xfrm>
            <a:off x="1403648" y="1700808"/>
            <a:ext cx="17281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70C0"/>
                </a:solidFill>
              </a:rPr>
              <a:t>parseCommand(“task-edit 1 n/name p/high d/</a:t>
            </a:r>
            <a:r>
              <a:rPr lang="en-US" sz="1200" dirty="0" err="1" smtClean="0">
                <a:solidFill>
                  <a:srgbClr val="0070C0"/>
                </a:solidFill>
              </a:rPr>
              <a:t>desc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 err="1" smtClean="0">
                <a:solidFill>
                  <a:srgbClr val="0070C0"/>
                </a:solidFill>
              </a:rPr>
              <a:t>dd</a:t>
            </a:r>
            <a:r>
              <a:rPr lang="en-US" sz="1200" dirty="0" smtClean="0">
                <a:solidFill>
                  <a:srgbClr val="0070C0"/>
                </a:solidFill>
              </a:rPr>
              <a:t>/2018-10-10 s/undone”)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1" name="TextBox 81"/>
          <p:cNvSpPr txBox="1"/>
          <p:nvPr/>
        </p:nvSpPr>
        <p:spPr>
          <a:xfrm>
            <a:off x="3878776" y="5229200"/>
            <a:ext cx="621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22" name="TextBox 82"/>
          <p:cNvSpPr txBox="1"/>
          <p:nvPr/>
        </p:nvSpPr>
        <p:spPr>
          <a:xfrm>
            <a:off x="318230" y="5445224"/>
            <a:ext cx="5813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23" name="TextBox 92"/>
          <p:cNvSpPr txBox="1"/>
          <p:nvPr/>
        </p:nvSpPr>
        <p:spPr>
          <a:xfrm>
            <a:off x="2123728" y="3717032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>
                <a:solidFill>
                  <a:srgbClr val="0070C0"/>
                </a:solidFill>
              </a:rPr>
              <a:t>te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64345" y="3933056"/>
            <a:ext cx="153219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8614704" y="4365104"/>
            <a:ext cx="0" cy="108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" name="Rectangle 25"/>
          <p:cNvSpPr/>
          <p:nvPr/>
        </p:nvSpPr>
        <p:spPr>
          <a:xfrm>
            <a:off x="8511782" y="4911824"/>
            <a:ext cx="217409" cy="32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7104608" y="4929061"/>
            <a:ext cx="14112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44208" y="3212976"/>
            <a:ext cx="123121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te:TaskEdit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364311" y="4581127"/>
            <a:ext cx="5580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331640" y="2332070"/>
            <a:ext cx="1782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364957" y="5474586"/>
            <a:ext cx="558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7092280" y="5229200"/>
            <a:ext cx="14112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64908" y="2204864"/>
            <a:ext cx="180729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smtClean="0">
                <a:solidFill>
                  <a:schemeClr val="bg1"/>
                </a:solidFill>
              </a:rPr>
              <a:t>TaskEditCommandParser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64088" y="3411064"/>
            <a:ext cx="152400" cy="52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35" name="TextBox 79"/>
          <p:cNvSpPr txBox="1"/>
          <p:nvPr/>
        </p:nvSpPr>
        <p:spPr>
          <a:xfrm>
            <a:off x="3347864" y="2996952"/>
            <a:ext cx="19442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70C0"/>
                </a:solidFill>
              </a:rPr>
              <a:t>parse(“1 n/name p/high d/</a:t>
            </a:r>
            <a:r>
              <a:rPr lang="en-US" sz="1200" dirty="0" err="1" smtClean="0">
                <a:solidFill>
                  <a:srgbClr val="0070C0"/>
                </a:solidFill>
              </a:rPr>
              <a:t>desc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 err="1" smtClean="0">
                <a:solidFill>
                  <a:srgbClr val="0070C0"/>
                </a:solidFill>
              </a:rPr>
              <a:t>dd</a:t>
            </a:r>
            <a:r>
              <a:rPr lang="en-US" sz="1200" dirty="0" smtClean="0">
                <a:solidFill>
                  <a:srgbClr val="0070C0"/>
                </a:solidFill>
              </a:rPr>
              <a:t>/2018-10-10 s/undone”)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525944" y="3501007"/>
            <a:ext cx="9288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5436096" y="2636912"/>
            <a:ext cx="0" cy="144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08104" y="3789040"/>
            <a:ext cx="145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364088" y="2636912"/>
            <a:ext cx="152400" cy="14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240088" y="2780928"/>
            <a:ext cx="2124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240000" y="3428999"/>
            <a:ext cx="2142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 YX</dc:creator>
  <cp:lastModifiedBy>Chan YX</cp:lastModifiedBy>
  <cp:revision>14</cp:revision>
  <dcterms:created xsi:type="dcterms:W3CDTF">2018-03-12T12:48:08Z</dcterms:created>
  <dcterms:modified xsi:type="dcterms:W3CDTF">2018-04-04T08:08:05Z</dcterms:modified>
</cp:coreProperties>
</file>