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87016" y="764704"/>
            <a:ext cx="8784976" cy="511256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105" y="116111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283919" y="1449280"/>
            <a:ext cx="0" cy="424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211911" y="2010438"/>
            <a:ext cx="152400" cy="3463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" name="Rectangle 5"/>
          <p:cNvSpPr/>
          <p:nvPr/>
        </p:nvSpPr>
        <p:spPr>
          <a:xfrm>
            <a:off x="2632720" y="116111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169175" y="1593112"/>
            <a:ext cx="0" cy="244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097168" y="2087505"/>
            <a:ext cx="154408" cy="172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7005468" y="3501248"/>
            <a:ext cx="36836" cy="19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6966104" y="3465016"/>
            <a:ext cx="152400" cy="10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060" y="2014127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/>
          <p:nvPr/>
        </p:nvSpPr>
        <p:spPr>
          <a:xfrm>
            <a:off x="35496" y="1556792"/>
            <a:ext cx="12241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execute(“task-find Agenda”)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40000" y="2204864"/>
            <a:ext cx="133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/>
          <p:cNvSpPr txBox="1"/>
          <p:nvPr/>
        </p:nvSpPr>
        <p:spPr>
          <a:xfrm>
            <a:off x="3851920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40088" y="3717032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331640" y="3789040"/>
            <a:ext cx="1746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59" y="547429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34720" y="4365224"/>
            <a:ext cx="161322" cy="9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19" name="TextBox 78"/>
          <p:cNvSpPr txBox="1"/>
          <p:nvPr/>
        </p:nvSpPr>
        <p:spPr>
          <a:xfrm>
            <a:off x="7164288" y="4221088"/>
            <a:ext cx="17281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 smtClean="0">
                <a:solidFill>
                  <a:srgbClr val="0070C0"/>
                </a:solidFill>
              </a:rPr>
              <a:t>updateFilteredTaskList</a:t>
            </a:r>
            <a:endParaRPr lang="en-SG" sz="1400" dirty="0" smtClean="0">
              <a:solidFill>
                <a:srgbClr val="0070C0"/>
              </a:solidFill>
            </a:endParaRPr>
          </a:p>
          <a:p>
            <a:r>
              <a:rPr lang="en-SG" sz="1400" dirty="0" smtClean="0">
                <a:solidFill>
                  <a:srgbClr val="0070C0"/>
                </a:solidFill>
              </a:rPr>
              <a:t>(predicate)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1619672" y="1700808"/>
            <a:ext cx="12961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parseCommand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smtClean="0">
                <a:solidFill>
                  <a:srgbClr val="0070C0"/>
                </a:solidFill>
              </a:rPr>
              <a:t>task-find Agenda”)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1" name="TextBox 81"/>
          <p:cNvSpPr txBox="1"/>
          <p:nvPr/>
        </p:nvSpPr>
        <p:spPr>
          <a:xfrm>
            <a:off x="3878776" y="5013176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2" name="TextBox 82"/>
          <p:cNvSpPr txBox="1"/>
          <p:nvPr/>
        </p:nvSpPr>
        <p:spPr>
          <a:xfrm>
            <a:off x="318230" y="5229200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3" name="TextBox 92"/>
          <p:cNvSpPr txBox="1"/>
          <p:nvPr/>
        </p:nvSpPr>
        <p:spPr>
          <a:xfrm>
            <a:off x="2123728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rgbClr val="0070C0"/>
                </a:solidFill>
              </a:rPr>
              <a:t>tf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80369" y="378905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8830728" y="4221087"/>
            <a:ext cx="0" cy="99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8727806" y="4725144"/>
            <a:ext cx="217409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7092280" y="4713037"/>
            <a:ext cx="165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44208" y="2996952"/>
            <a:ext cx="123121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tf:TaskFind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64311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31640" y="2116046"/>
            <a:ext cx="178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64957" y="5258562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092280" y="5013176"/>
            <a:ext cx="1656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64908" y="1988840"/>
            <a:ext cx="18072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TaskFindCommandParser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4088" y="3195040"/>
            <a:ext cx="152400" cy="52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779912" y="2956302"/>
            <a:ext cx="10801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parse(“Agenda”)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25944" y="3284983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5436096" y="2420888"/>
            <a:ext cx="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08104" y="3573016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64088" y="2420888"/>
            <a:ext cx="152400" cy="1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40088" y="2564904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40000" y="3212975"/>
            <a:ext cx="214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15</cp:revision>
  <dcterms:created xsi:type="dcterms:W3CDTF">2018-03-12T12:48:08Z</dcterms:created>
  <dcterms:modified xsi:type="dcterms:W3CDTF">2018-04-04T07:53:00Z</dcterms:modified>
</cp:coreProperties>
</file>