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827584" y="1196752"/>
            <a:ext cx="77768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04177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931991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859983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758220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371619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99612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886278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846914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0132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359132" y="195875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(“task-list”)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57004" y="24804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564453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30140" y="28463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2012383" y="310175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2031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47520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6028673" y="3729148"/>
            <a:ext cx="16396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smtClean="0">
                <a:solidFill>
                  <a:srgbClr val="0070C0"/>
                </a:solidFill>
              </a:rPr>
              <a:t>updateFilteredTaskList()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2206221" y="2060848"/>
            <a:ext cx="2005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70C0"/>
                </a:solidFill>
              </a:rPr>
              <a:t>parseCommand</a:t>
            </a:r>
            <a:r>
              <a:rPr lang="en-US" sz="1400" dirty="0" smtClean="0">
                <a:solidFill>
                  <a:srgbClr val="0070C0"/>
                </a:solidFill>
              </a:rPr>
              <a:t>(“task-list”)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593787" y="4759228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966302" y="491405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3045824" y="2852936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82231" y="319849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613119" y="3621458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510197" y="39262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017408" y="3943496"/>
            <a:ext cx="1512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7008" y="222842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tl:TaskList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012383" y="3699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979712" y="2332070"/>
            <a:ext cx="232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013030" y="500461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994328" y="4270163"/>
            <a:ext cx="153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7</cp:revision>
  <dcterms:created xsi:type="dcterms:W3CDTF">2018-03-12T12:48:08Z</dcterms:created>
  <dcterms:modified xsi:type="dcterms:W3CDTF">2018-04-04T08:17:05Z</dcterms:modified>
</cp:coreProperties>
</file>