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95400" y="1447799"/>
            <a:ext cx="5031050" cy="5029189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5329" y="564766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62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5330" y="603690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97928" y="3386223"/>
            <a:ext cx="121279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endCxn id="35" idx="1"/>
          </p:cNvCxnSpPr>
          <p:nvPr/>
        </p:nvCxnSpPr>
        <p:spPr>
          <a:xfrm rot="16200000" flipH="1">
            <a:off x="1065483" y="4246242"/>
            <a:ext cx="2870488" cy="16920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624300" y="4194299"/>
            <a:ext cx="3470330" cy="45172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endCxn id="35" idx="3"/>
          </p:cNvCxnSpPr>
          <p:nvPr/>
        </p:nvCxnSpPr>
        <p:spPr>
          <a:xfrm rot="5400000">
            <a:off x="3402778" y="3646095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669803" y="3295162"/>
            <a:ext cx="3869329" cy="185100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0742" y="4784114"/>
            <a:ext cx="1651287" cy="3944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15343" y="3923241"/>
            <a:ext cx="14798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10655" y="2261506"/>
            <a:ext cx="179482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24375" y="4962446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724358" cy="65312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ectangle 11"/>
          <p:cNvSpPr/>
          <p:nvPr/>
        </p:nvSpPr>
        <p:spPr>
          <a:xfrm>
            <a:off x="2583602" y="501266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7" name="Rectangle 11"/>
          <p:cNvSpPr/>
          <p:nvPr/>
        </p:nvSpPr>
        <p:spPr>
          <a:xfrm>
            <a:off x="3828696" y="5274908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8" name="Elbow Connector 136"/>
          <p:cNvCxnSpPr/>
          <p:nvPr/>
        </p:nvCxnSpPr>
        <p:spPr>
          <a:xfrm rot="16200000" flipH="1">
            <a:off x="3399412" y="4967099"/>
            <a:ext cx="147981" cy="7128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9" name="Freeform 68"/>
          <p:cNvSpPr/>
          <p:nvPr/>
        </p:nvSpPr>
        <p:spPr>
          <a:xfrm flipV="1">
            <a:off x="4201674" y="55160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Elbow Connector 63"/>
          <p:cNvCxnSpPr/>
          <p:nvPr/>
        </p:nvCxnSpPr>
        <p:spPr>
          <a:xfrm rot="16200000" flipH="1">
            <a:off x="1629598" y="4172665"/>
            <a:ext cx="1746000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63"/>
          <p:cNvCxnSpPr>
            <a:cxnSpLocks/>
          </p:cNvCxnSpPr>
          <p:nvPr/>
        </p:nvCxnSpPr>
        <p:spPr>
          <a:xfrm rot="5400000">
            <a:off x="3886121" y="3743331"/>
            <a:ext cx="2592000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387E6F5-5F18-4750-B345-C6A3D2BED847}"/>
              </a:ext>
            </a:extLst>
          </p:cNvPr>
          <p:cNvSpPr/>
          <p:nvPr/>
        </p:nvSpPr>
        <p:spPr>
          <a:xfrm>
            <a:off x="5410957" y="4463179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11">
            <a:extLst>
              <a:ext uri="{FF2B5EF4-FFF2-40B4-BE49-F238E27FC236}">
                <a16:creationId xmlns:a16="http://schemas.microsoft.com/office/drawing/2014/main" id="{B8595DDD-E861-4A3E-AB5A-58D85179CE40}"/>
              </a:ext>
            </a:extLst>
          </p:cNvPr>
          <p:cNvSpPr/>
          <p:nvPr/>
        </p:nvSpPr>
        <p:spPr>
          <a:xfrm>
            <a:off x="2570184" y="4513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778BFAD1-F46E-4251-A993-FC6F70B5FFE6}"/>
              </a:ext>
            </a:extLst>
          </p:cNvPr>
          <p:cNvSpPr/>
          <p:nvPr/>
        </p:nvSpPr>
        <p:spPr>
          <a:xfrm>
            <a:off x="3815278" y="477564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7" name="Elbow Connector 136">
            <a:extLst>
              <a:ext uri="{FF2B5EF4-FFF2-40B4-BE49-F238E27FC236}">
                <a16:creationId xmlns:a16="http://schemas.microsoft.com/office/drawing/2014/main" id="{84FF3019-1AB6-4DC4-896B-B25B761BEB62}"/>
              </a:ext>
            </a:extLst>
          </p:cNvPr>
          <p:cNvCxnSpPr/>
          <p:nvPr/>
        </p:nvCxnSpPr>
        <p:spPr>
          <a:xfrm rot="16200000" flipH="1">
            <a:off x="3385994" y="4467832"/>
            <a:ext cx="147981" cy="7128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Elbow Connector 63">
            <a:extLst>
              <a:ext uri="{FF2B5EF4-FFF2-40B4-BE49-F238E27FC236}">
                <a16:creationId xmlns:a16="http://schemas.microsoft.com/office/drawing/2014/main" id="{775919AE-E8C3-4900-A26D-91925016135F}"/>
              </a:ext>
            </a:extLst>
          </p:cNvPr>
          <p:cNvCxnSpPr/>
          <p:nvPr/>
        </p:nvCxnSpPr>
        <p:spPr>
          <a:xfrm rot="16200000" flipH="1">
            <a:off x="1622401" y="3653308"/>
            <a:ext cx="1746000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Freeform 68">
            <a:extLst>
              <a:ext uri="{FF2B5EF4-FFF2-40B4-BE49-F238E27FC236}">
                <a16:creationId xmlns:a16="http://schemas.microsoft.com/office/drawing/2014/main" id="{DFBFA769-2C7E-472F-9537-D8B2D89897A1}"/>
              </a:ext>
            </a:extLst>
          </p:cNvPr>
          <p:cNvSpPr/>
          <p:nvPr/>
        </p:nvSpPr>
        <p:spPr>
          <a:xfrm flipV="1">
            <a:off x="4185893" y="5034722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0" name="Elbow Connector 63">
            <a:extLst>
              <a:ext uri="{FF2B5EF4-FFF2-40B4-BE49-F238E27FC236}">
                <a16:creationId xmlns:a16="http://schemas.microsoft.com/office/drawing/2014/main" id="{A49AD900-AD08-46BE-ABE6-3EBB680A5F88}"/>
              </a:ext>
            </a:extLst>
          </p:cNvPr>
          <p:cNvCxnSpPr/>
          <p:nvPr/>
        </p:nvCxnSpPr>
        <p:spPr>
          <a:xfrm rot="5400000">
            <a:off x="4158706" y="3574617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2018-04-15T15:36:12Z</dcterms:modified>
</cp:coreProperties>
</file>