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079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166" y="42"/>
      </p:cViewPr>
      <p:guideLst>
        <p:guide orient="horz" pos="148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685800"/>
            <a:ext cx="5397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74639"/>
            <a:ext cx="242994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74639"/>
            <a:ext cx="710984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600201"/>
            <a:ext cx="47698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600201"/>
            <a:ext cx="47698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535113"/>
            <a:ext cx="47736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174875"/>
            <a:ext cx="47736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1"/>
            <a:ext cx="60373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435101"/>
            <a:ext cx="355304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6356351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6356351"/>
            <a:ext cx="3419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6356351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462032" y="225853"/>
            <a:ext cx="10348049" cy="575432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711027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38840" y="907618"/>
            <a:ext cx="0" cy="4807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66832" y="1258312"/>
            <a:ext cx="139849" cy="40756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04922" y="415669"/>
            <a:ext cx="118384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939076" y="907617"/>
            <a:ext cx="19105" cy="37405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67068" y="1258312"/>
            <a:ext cx="152324" cy="31899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46982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7583" y="1002083"/>
            <a:ext cx="17717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execute(“filter y/2020”)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95136" y="463341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2519232" y="4418957"/>
            <a:ext cx="1347836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208881" y="5334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97863" y="894362"/>
            <a:ext cx="11838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(“filter y/2020”)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00636" y="4934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73151" y="5088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519233" y="4820884"/>
            <a:ext cx="4851353" cy="2158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36127" y="1363918"/>
            <a:ext cx="13375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2519879" y="5164492"/>
            <a:ext cx="4861202" cy="1497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D865F86-B745-4DE1-A8D7-BF55B0528D4E}"/>
              </a:ext>
            </a:extLst>
          </p:cNvPr>
          <p:cNvSpPr/>
          <p:nvPr/>
        </p:nvSpPr>
        <p:spPr>
          <a:xfrm>
            <a:off x="4427031" y="454339"/>
            <a:ext cx="1519786" cy="4363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:</a:t>
            </a:r>
            <a:r>
              <a:rPr lang="en-SG" sz="1600" dirty="0" err="1">
                <a:solidFill>
                  <a:schemeClr val="bg1"/>
                </a:solidFill>
              </a:rPr>
              <a:t>FilterCommandParser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1129F2-55F8-4147-9F2D-3DC11DEF36B8}"/>
              </a:ext>
            </a:extLst>
          </p:cNvPr>
          <p:cNvCxnSpPr>
            <a:cxnSpLocks/>
          </p:cNvCxnSpPr>
          <p:nvPr/>
        </p:nvCxnSpPr>
        <p:spPr>
          <a:xfrm flipV="1">
            <a:off x="4028281" y="4337540"/>
            <a:ext cx="990600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31468D-5864-44C4-91C5-9ACA256996E6}"/>
              </a:ext>
            </a:extLst>
          </p:cNvPr>
          <p:cNvCxnSpPr>
            <a:cxnSpLocks/>
          </p:cNvCxnSpPr>
          <p:nvPr/>
        </p:nvCxnSpPr>
        <p:spPr>
          <a:xfrm>
            <a:off x="4021477" y="1447800"/>
            <a:ext cx="9974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100EDB8-4124-4951-8E2F-E535E2E1C92D}"/>
              </a:ext>
            </a:extLst>
          </p:cNvPr>
          <p:cNvSpPr txBox="1"/>
          <p:nvPr/>
        </p:nvSpPr>
        <p:spPr>
          <a:xfrm>
            <a:off x="3958181" y="1050219"/>
            <a:ext cx="11838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parse(“y/2020”)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AACB67-6E1B-44E1-A239-0E6356B1BE1F}"/>
              </a:ext>
            </a:extLst>
          </p:cNvPr>
          <p:cNvSpPr/>
          <p:nvPr/>
        </p:nvSpPr>
        <p:spPr>
          <a:xfrm>
            <a:off x="5018957" y="1422577"/>
            <a:ext cx="152324" cy="29299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EA7740F-5040-472F-B636-D033C58A034E}"/>
              </a:ext>
            </a:extLst>
          </p:cNvPr>
          <p:cNvCxnSpPr>
            <a:cxnSpLocks/>
          </p:cNvCxnSpPr>
          <p:nvPr/>
        </p:nvCxnSpPr>
        <p:spPr>
          <a:xfrm>
            <a:off x="5143678" y="1524158"/>
            <a:ext cx="13024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B192F1F-DC87-4E5F-A6B8-316B4A01A3FB}"/>
              </a:ext>
            </a:extLst>
          </p:cNvPr>
          <p:cNvSpPr/>
          <p:nvPr/>
        </p:nvSpPr>
        <p:spPr>
          <a:xfrm>
            <a:off x="6023347" y="485499"/>
            <a:ext cx="1183846" cy="3597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:</a:t>
            </a:r>
            <a:r>
              <a:rPr lang="en-SG" sz="1400" dirty="0" err="1">
                <a:solidFill>
                  <a:schemeClr val="bg1"/>
                </a:solidFill>
              </a:rPr>
              <a:t>FilterUtil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B62A07-6ACB-4A3E-AFE3-388AEE307750}"/>
              </a:ext>
            </a:extLst>
          </p:cNvPr>
          <p:cNvCxnSpPr>
            <a:cxnSpLocks/>
          </p:cNvCxnSpPr>
          <p:nvPr/>
        </p:nvCxnSpPr>
        <p:spPr>
          <a:xfrm>
            <a:off x="5074562" y="907618"/>
            <a:ext cx="0" cy="3588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76CC5EE-8617-416B-A27B-B1C3498F764C}"/>
              </a:ext>
            </a:extLst>
          </p:cNvPr>
          <p:cNvCxnSpPr>
            <a:cxnSpLocks/>
          </p:cNvCxnSpPr>
          <p:nvPr/>
        </p:nvCxnSpPr>
        <p:spPr>
          <a:xfrm>
            <a:off x="6561869" y="831416"/>
            <a:ext cx="0" cy="3023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32B5157-AED4-4A33-9026-8CAAFC8D618B}"/>
              </a:ext>
            </a:extLst>
          </p:cNvPr>
          <p:cNvSpPr/>
          <p:nvPr/>
        </p:nvSpPr>
        <p:spPr>
          <a:xfrm flipV="1">
            <a:off x="6477646" y="1473766"/>
            <a:ext cx="151523" cy="22274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531EBB-D30B-4C97-B12D-66FA9F41215C}"/>
              </a:ext>
            </a:extLst>
          </p:cNvPr>
          <p:cNvCxnSpPr>
            <a:cxnSpLocks/>
          </p:cNvCxnSpPr>
          <p:nvPr/>
        </p:nvCxnSpPr>
        <p:spPr>
          <a:xfrm>
            <a:off x="5167150" y="3581400"/>
            <a:ext cx="12790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C06F797-D704-44A5-9E65-7AC707B15D51}"/>
              </a:ext>
            </a:extLst>
          </p:cNvPr>
          <p:cNvSpPr txBox="1"/>
          <p:nvPr/>
        </p:nvSpPr>
        <p:spPr>
          <a:xfrm>
            <a:off x="5176313" y="877828"/>
            <a:ext cx="115551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parseExpectedGraduationYear</a:t>
            </a:r>
            <a:r>
              <a:rPr lang="en-US" dirty="0"/>
              <a:t>(“2020”)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891D24-6A39-4E1F-9DF4-80B17F819BC4}"/>
              </a:ext>
            </a:extLst>
          </p:cNvPr>
          <p:cNvSpPr txBox="1"/>
          <p:nvPr/>
        </p:nvSpPr>
        <p:spPr>
          <a:xfrm>
            <a:off x="4731462" y="4126429"/>
            <a:ext cx="1541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8631F2-23F6-4A01-BA22-053400717D65}"/>
              </a:ext>
            </a:extLst>
          </p:cNvPr>
          <p:cNvSpPr txBox="1"/>
          <p:nvPr/>
        </p:nvSpPr>
        <p:spPr>
          <a:xfrm>
            <a:off x="3702756" y="4204156"/>
            <a:ext cx="152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FC4394-4D9A-44D0-BACE-BDD1CB898246}"/>
              </a:ext>
            </a:extLst>
          </p:cNvPr>
          <p:cNvSpPr txBox="1"/>
          <p:nvPr/>
        </p:nvSpPr>
        <p:spPr>
          <a:xfrm>
            <a:off x="5167150" y="3365956"/>
            <a:ext cx="11410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906B19A-0C3B-4962-8E3F-0F2C251B2A72}"/>
              </a:ext>
            </a:extLst>
          </p:cNvPr>
          <p:cNvCxnSpPr>
            <a:cxnSpLocks/>
          </p:cNvCxnSpPr>
          <p:nvPr/>
        </p:nvCxnSpPr>
        <p:spPr>
          <a:xfrm>
            <a:off x="5152839" y="4113688"/>
            <a:ext cx="2228242" cy="127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5BB3CB9-DECB-4424-88F5-6900FA4E718C}"/>
              </a:ext>
            </a:extLst>
          </p:cNvPr>
          <p:cNvCxnSpPr>
            <a:cxnSpLocks/>
          </p:cNvCxnSpPr>
          <p:nvPr/>
        </p:nvCxnSpPr>
        <p:spPr>
          <a:xfrm>
            <a:off x="5176313" y="4267200"/>
            <a:ext cx="22047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BC1F6AC-F6F0-4BCF-8551-2720E1899D6D}"/>
              </a:ext>
            </a:extLst>
          </p:cNvPr>
          <p:cNvSpPr/>
          <p:nvPr/>
        </p:nvSpPr>
        <p:spPr>
          <a:xfrm flipV="1">
            <a:off x="7392617" y="3962587"/>
            <a:ext cx="139850" cy="3899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1D7E48-E6F4-4B5B-9F32-CBB4C3E66D3A}"/>
              </a:ext>
            </a:extLst>
          </p:cNvPr>
          <p:cNvSpPr/>
          <p:nvPr/>
        </p:nvSpPr>
        <p:spPr>
          <a:xfrm>
            <a:off x="6755885" y="3534225"/>
            <a:ext cx="1627331" cy="4363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f:</a:t>
            </a:r>
            <a:r>
              <a:rPr lang="en-SG" sz="1600" dirty="0">
                <a:solidFill>
                  <a:schemeClr val="bg1"/>
                </a:solidFill>
              </a:rPr>
              <a:t>FilterCommand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5A51AE-19D4-43B8-8B0A-B8FC63BAB5E7}"/>
              </a:ext>
            </a:extLst>
          </p:cNvPr>
          <p:cNvSpPr txBox="1"/>
          <p:nvPr/>
        </p:nvSpPr>
        <p:spPr>
          <a:xfrm>
            <a:off x="4209260" y="3854816"/>
            <a:ext cx="11410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98CF19F-05D5-4F0A-8D69-8B3BE9F37A33}"/>
              </a:ext>
            </a:extLst>
          </p:cNvPr>
          <p:cNvCxnSpPr>
            <a:cxnSpLocks/>
          </p:cNvCxnSpPr>
          <p:nvPr/>
        </p:nvCxnSpPr>
        <p:spPr>
          <a:xfrm>
            <a:off x="7457281" y="4343401"/>
            <a:ext cx="0" cy="10020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6782C95-1BFA-4D6E-9923-0066EC6F8A3C}"/>
              </a:ext>
            </a:extLst>
          </p:cNvPr>
          <p:cNvSpPr/>
          <p:nvPr/>
        </p:nvSpPr>
        <p:spPr>
          <a:xfrm flipV="1">
            <a:off x="7383771" y="4789436"/>
            <a:ext cx="139850" cy="3899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C0FAA93-2652-4F0B-B712-1EA6CC86BD9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7481513" y="4863950"/>
            <a:ext cx="1718027" cy="223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0C5055F-58FC-49AC-A9F4-E77EA29AC14E}"/>
              </a:ext>
            </a:extLst>
          </p:cNvPr>
          <p:cNvSpPr txBox="1"/>
          <p:nvPr/>
        </p:nvSpPr>
        <p:spPr>
          <a:xfrm>
            <a:off x="7453697" y="4605439"/>
            <a:ext cx="14352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filterFilteredList</a:t>
            </a:r>
            <a:r>
              <a:rPr lang="en-US" dirty="0"/>
              <a:t>(p)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98BCD30-E2B7-4C92-9393-EFD4A427880C}"/>
              </a:ext>
            </a:extLst>
          </p:cNvPr>
          <p:cNvSpPr/>
          <p:nvPr/>
        </p:nvSpPr>
        <p:spPr>
          <a:xfrm>
            <a:off x="8458256" y="3534225"/>
            <a:ext cx="1627331" cy="4363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:</a:t>
            </a:r>
            <a:r>
              <a:rPr lang="en-SG" sz="14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1882B5A-45D7-4D63-95CB-D86A06CA9174}"/>
              </a:ext>
            </a:extLst>
          </p:cNvPr>
          <p:cNvCxnSpPr>
            <a:cxnSpLocks/>
          </p:cNvCxnSpPr>
          <p:nvPr/>
        </p:nvCxnSpPr>
        <p:spPr>
          <a:xfrm>
            <a:off x="9271920" y="3982333"/>
            <a:ext cx="0" cy="10020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D5BB6D-56B2-451E-AB96-41FD3E9224FC}"/>
              </a:ext>
            </a:extLst>
          </p:cNvPr>
          <p:cNvCxnSpPr/>
          <p:nvPr/>
        </p:nvCxnSpPr>
        <p:spPr>
          <a:xfrm>
            <a:off x="7381455" y="5289332"/>
            <a:ext cx="154128" cy="19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960FD51-BC1E-4237-BEED-D997E9944524}"/>
              </a:ext>
            </a:extLst>
          </p:cNvPr>
          <p:cNvCxnSpPr/>
          <p:nvPr/>
        </p:nvCxnSpPr>
        <p:spPr>
          <a:xfrm flipH="1">
            <a:off x="7381456" y="5304345"/>
            <a:ext cx="154127" cy="18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3595621E-E110-4C65-BF00-2053C64D33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51194" y="1665844"/>
            <a:ext cx="242336" cy="167048"/>
          </a:xfrm>
          <a:prstGeom prst="curvedConnector3">
            <a:avLst>
              <a:gd name="adj1" fmla="val -53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04F6933-F5FF-4659-A4BB-7065CEE7F07C}"/>
              </a:ext>
            </a:extLst>
          </p:cNvPr>
          <p:cNvSpPr/>
          <p:nvPr/>
        </p:nvSpPr>
        <p:spPr>
          <a:xfrm flipV="1">
            <a:off x="6615271" y="1665281"/>
            <a:ext cx="127199" cy="1940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49F6D4E-C7B1-4EC6-B074-30F5F780C658}"/>
              </a:ext>
            </a:extLst>
          </p:cNvPr>
          <p:cNvSpPr txBox="1"/>
          <p:nvPr/>
        </p:nvSpPr>
        <p:spPr>
          <a:xfrm>
            <a:off x="6495566" y="1166862"/>
            <a:ext cx="24202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processExpectedGraduationYearPredicateString</a:t>
            </a:r>
            <a:r>
              <a:rPr lang="en-US" dirty="0"/>
              <a:t>({“2020”})</a:t>
            </a:r>
          </a:p>
        </p:txBody>
      </p: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1FC7D9D-E44C-421F-8CBC-461504B658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70742" y="2032149"/>
            <a:ext cx="242336" cy="167048"/>
          </a:xfrm>
          <a:prstGeom prst="curvedConnector3">
            <a:avLst>
              <a:gd name="adj1" fmla="val -53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DF9EB1F-9CDB-45EF-A593-B5E66E88D61B}"/>
              </a:ext>
            </a:extLst>
          </p:cNvPr>
          <p:cNvSpPr/>
          <p:nvPr/>
        </p:nvSpPr>
        <p:spPr>
          <a:xfrm flipV="1">
            <a:off x="6700174" y="1972119"/>
            <a:ext cx="122057" cy="14880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FE02764-3C33-4B1D-A231-78155D0EFF74}"/>
              </a:ext>
            </a:extLst>
          </p:cNvPr>
          <p:cNvSpPr txBox="1"/>
          <p:nvPr/>
        </p:nvSpPr>
        <p:spPr>
          <a:xfrm>
            <a:off x="6755885" y="1637212"/>
            <a:ext cx="24202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formExpectedGraduationYearPredicateString</a:t>
            </a:r>
            <a:r>
              <a:rPr lang="en-US" dirty="0"/>
              <a:t>(“2020”)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DF446F4-5F24-44E9-A20C-C1FCCCC8510C}"/>
              </a:ext>
            </a:extLst>
          </p:cNvPr>
          <p:cNvSpPr/>
          <p:nvPr/>
        </p:nvSpPr>
        <p:spPr>
          <a:xfrm flipV="1">
            <a:off x="6817721" y="2327273"/>
            <a:ext cx="149803" cy="10386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8672847F-9708-418F-9945-47E9E65403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5416" y="2323908"/>
            <a:ext cx="242336" cy="167048"/>
          </a:xfrm>
          <a:prstGeom prst="curvedConnector3">
            <a:avLst>
              <a:gd name="adj1" fmla="val -53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C5F4898-A073-4875-9BAA-4F4817A6058F}"/>
              </a:ext>
            </a:extLst>
          </p:cNvPr>
          <p:cNvCxnSpPr>
            <a:cxnSpLocks/>
          </p:cNvCxnSpPr>
          <p:nvPr/>
        </p:nvCxnSpPr>
        <p:spPr>
          <a:xfrm>
            <a:off x="6521903" y="2524304"/>
            <a:ext cx="10017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0206E86-D84E-43FB-A3B7-86206D69B9E8}"/>
              </a:ext>
            </a:extLst>
          </p:cNvPr>
          <p:cNvSpPr txBox="1"/>
          <p:nvPr/>
        </p:nvSpPr>
        <p:spPr>
          <a:xfrm>
            <a:off x="7018750" y="2294404"/>
            <a:ext cx="5362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“2020”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B8E53B1-E0BE-48E1-BF6E-937FB99C310F}"/>
              </a:ext>
            </a:extLst>
          </p:cNvPr>
          <p:cNvSpPr/>
          <p:nvPr/>
        </p:nvSpPr>
        <p:spPr>
          <a:xfrm>
            <a:off x="7516765" y="2142177"/>
            <a:ext cx="1259828" cy="6018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r:FilterRange&lt;ExpectedGraduationYear&gt;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846C6D6-A2C5-446F-ACFB-93EB98876FAB}"/>
              </a:ext>
            </a:extLst>
          </p:cNvPr>
          <p:cNvCxnSpPr>
            <a:cxnSpLocks/>
          </p:cNvCxnSpPr>
          <p:nvPr/>
        </p:nvCxnSpPr>
        <p:spPr>
          <a:xfrm>
            <a:off x="8143081" y="2743989"/>
            <a:ext cx="0" cy="5309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38785AF-2C68-4A71-8A29-64C82C1B6DD6}"/>
              </a:ext>
            </a:extLst>
          </p:cNvPr>
          <p:cNvSpPr/>
          <p:nvPr/>
        </p:nvSpPr>
        <p:spPr>
          <a:xfrm flipV="1">
            <a:off x="8092323" y="2753947"/>
            <a:ext cx="134931" cy="1043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8A07D17-BECB-4C40-BEE2-7DBEA9BC5683}"/>
              </a:ext>
            </a:extLst>
          </p:cNvPr>
          <p:cNvCxnSpPr>
            <a:cxnSpLocks/>
          </p:cNvCxnSpPr>
          <p:nvPr/>
        </p:nvCxnSpPr>
        <p:spPr>
          <a:xfrm>
            <a:off x="6952652" y="2858333"/>
            <a:ext cx="11396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1B4B6DE-6A33-429E-8BBD-12E5106AD0ED}"/>
              </a:ext>
            </a:extLst>
          </p:cNvPr>
          <p:cNvSpPr txBox="1"/>
          <p:nvPr/>
        </p:nvSpPr>
        <p:spPr>
          <a:xfrm>
            <a:off x="6331829" y="2633943"/>
            <a:ext cx="11410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68A34FA-5E53-46AD-84EC-9D3D3F296838}"/>
              </a:ext>
            </a:extLst>
          </p:cNvPr>
          <p:cNvCxnSpPr>
            <a:cxnSpLocks/>
          </p:cNvCxnSpPr>
          <p:nvPr/>
        </p:nvCxnSpPr>
        <p:spPr>
          <a:xfrm>
            <a:off x="6939779" y="3009446"/>
            <a:ext cx="21939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ACF7D1B4-4989-46C8-879C-30B5714D2F46}"/>
              </a:ext>
            </a:extLst>
          </p:cNvPr>
          <p:cNvSpPr txBox="1"/>
          <p:nvPr/>
        </p:nvSpPr>
        <p:spPr>
          <a:xfrm>
            <a:off x="6034649" y="2824443"/>
            <a:ext cx="11410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82E1564-DC63-4087-B3A0-756B6536BABC}"/>
              </a:ext>
            </a:extLst>
          </p:cNvPr>
          <p:cNvSpPr/>
          <p:nvPr/>
        </p:nvSpPr>
        <p:spPr>
          <a:xfrm>
            <a:off x="9109073" y="2839751"/>
            <a:ext cx="1692805" cy="2784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p:Person&lt;Predicate&gt;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6166A52-013B-4073-8D6B-B284A84153BD}"/>
              </a:ext>
            </a:extLst>
          </p:cNvPr>
          <p:cNvSpPr/>
          <p:nvPr/>
        </p:nvSpPr>
        <p:spPr>
          <a:xfrm flipV="1">
            <a:off x="9896972" y="3110317"/>
            <a:ext cx="149818" cy="1645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06164F6-4053-4E46-8506-73814BB6CF12}"/>
              </a:ext>
            </a:extLst>
          </p:cNvPr>
          <p:cNvCxnSpPr>
            <a:cxnSpLocks/>
          </p:cNvCxnSpPr>
          <p:nvPr/>
        </p:nvCxnSpPr>
        <p:spPr>
          <a:xfrm>
            <a:off x="6952652" y="3274904"/>
            <a:ext cx="2944321" cy="169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CA3389A-9FEA-4100-B766-04CABFBAA125}"/>
              </a:ext>
            </a:extLst>
          </p:cNvPr>
          <p:cNvSpPr txBox="1"/>
          <p:nvPr/>
        </p:nvSpPr>
        <p:spPr>
          <a:xfrm>
            <a:off x="7834455" y="3053325"/>
            <a:ext cx="11410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1DE0BAB-8E3C-499A-912E-3ED798F5C046}"/>
              </a:ext>
            </a:extLst>
          </p:cNvPr>
          <p:cNvCxnSpPr>
            <a:cxnSpLocks/>
          </p:cNvCxnSpPr>
          <p:nvPr/>
        </p:nvCxnSpPr>
        <p:spPr>
          <a:xfrm flipH="1">
            <a:off x="9966091" y="3161005"/>
            <a:ext cx="5790" cy="20356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1EFCAA5-7770-4E2D-AE1F-07372A3554B6}"/>
              </a:ext>
            </a:extLst>
          </p:cNvPr>
          <p:cNvCxnSpPr/>
          <p:nvPr/>
        </p:nvCxnSpPr>
        <p:spPr>
          <a:xfrm>
            <a:off x="9867446" y="5177887"/>
            <a:ext cx="154128" cy="19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4B9F6BD-B7B4-4683-B950-2F51309E24F8}"/>
              </a:ext>
            </a:extLst>
          </p:cNvPr>
          <p:cNvCxnSpPr/>
          <p:nvPr/>
        </p:nvCxnSpPr>
        <p:spPr>
          <a:xfrm flipH="1">
            <a:off x="9867447" y="5192900"/>
            <a:ext cx="154127" cy="18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9B63CF9-E428-4802-8648-2C856B0E441E}"/>
              </a:ext>
            </a:extLst>
          </p:cNvPr>
          <p:cNvCxnSpPr/>
          <p:nvPr/>
        </p:nvCxnSpPr>
        <p:spPr>
          <a:xfrm>
            <a:off x="8069706" y="3266299"/>
            <a:ext cx="154128" cy="19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9807CE3-C497-4909-B5BB-BD79E36AEC40}"/>
              </a:ext>
            </a:extLst>
          </p:cNvPr>
          <p:cNvCxnSpPr/>
          <p:nvPr/>
        </p:nvCxnSpPr>
        <p:spPr>
          <a:xfrm flipH="1">
            <a:off x="8069707" y="3281312"/>
            <a:ext cx="154127" cy="18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57DD7C4-EC60-4909-9F43-16943ADCFCE6}"/>
              </a:ext>
            </a:extLst>
          </p:cNvPr>
          <p:cNvSpPr/>
          <p:nvPr/>
        </p:nvSpPr>
        <p:spPr>
          <a:xfrm flipV="1">
            <a:off x="9199539" y="4691361"/>
            <a:ext cx="139850" cy="3899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D068BBD-332C-4CC4-BA13-32F61B1B5799}"/>
              </a:ext>
            </a:extLst>
          </p:cNvPr>
          <p:cNvCxnSpPr>
            <a:cxnSpLocks/>
          </p:cNvCxnSpPr>
          <p:nvPr/>
        </p:nvCxnSpPr>
        <p:spPr>
          <a:xfrm>
            <a:off x="7532467" y="5054515"/>
            <a:ext cx="1643702" cy="43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77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Ma Hongqiang</cp:lastModifiedBy>
  <cp:revision>81</cp:revision>
  <dcterms:created xsi:type="dcterms:W3CDTF">2016-07-22T14:33:02Z</dcterms:created>
  <dcterms:modified xsi:type="dcterms:W3CDTF">2018-03-20T16:23:56Z</dcterms:modified>
</cp:coreProperties>
</file>