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720263" cy="4679950"/>
  <p:notesSz cx="6858000" cy="9144000"/>
  <p:defaultTextStyle>
    <a:defPPr>
      <a:defRPr lang="en-US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0"/>
  </p:normalViewPr>
  <p:slideViewPr>
    <p:cSldViewPr snapToGrid="0" snapToObjects="1">
      <p:cViewPr>
        <p:scale>
          <a:sx n="124" d="100"/>
          <a:sy n="124" d="100"/>
        </p:scale>
        <p:origin x="5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765909"/>
            <a:ext cx="7290197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458058"/>
            <a:ext cx="7290197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49164"/>
            <a:ext cx="2095932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49164"/>
            <a:ext cx="6166292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166738"/>
            <a:ext cx="838372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131884"/>
            <a:ext cx="838372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245820"/>
            <a:ext cx="4131112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245820"/>
            <a:ext cx="4131112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9164"/>
            <a:ext cx="8383727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147238"/>
            <a:ext cx="411212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709482"/>
            <a:ext cx="4112126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147238"/>
            <a:ext cx="413237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709482"/>
            <a:ext cx="4132378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11997"/>
            <a:ext cx="313503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673826"/>
            <a:ext cx="4920883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403985"/>
            <a:ext cx="313503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11997"/>
            <a:ext cx="313503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673826"/>
            <a:ext cx="4920883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403985"/>
            <a:ext cx="313503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49164"/>
            <a:ext cx="838372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245820"/>
            <a:ext cx="838372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BE4B-E060-BF43-A111-83AD433DD25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337621"/>
            <a:ext cx="32805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2B0B-DB5D-CD49-B835-8EDB6893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1A7F92-ADDA-EA41-9B03-BBD342AC05EB}"/>
              </a:ext>
            </a:extLst>
          </p:cNvPr>
          <p:cNvGrpSpPr/>
          <p:nvPr/>
        </p:nvGrpSpPr>
        <p:grpSpPr>
          <a:xfrm>
            <a:off x="46348" y="244689"/>
            <a:ext cx="9464065" cy="4152686"/>
            <a:chOff x="1584935" y="914400"/>
            <a:chExt cx="9464065" cy="415268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0212B477-CA3D-964D-8E74-DA677B5C54E8}"/>
                </a:ext>
              </a:extLst>
            </p:cNvPr>
            <p:cNvSpPr/>
            <p:nvPr/>
          </p:nvSpPr>
          <p:spPr>
            <a:xfrm>
              <a:off x="2438399" y="914400"/>
              <a:ext cx="7421009" cy="4152686"/>
            </a:xfrm>
            <a:prstGeom prst="roundRect">
              <a:avLst>
                <a:gd name="adj" fmla="val 3484"/>
              </a:avLst>
            </a:prstGeom>
            <a:solidFill>
              <a:srgbClr val="E3F2FD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Logic</a:t>
              </a:r>
              <a:endParaRPr lang="en-SG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0718E832-49B2-EE4F-978C-FE26D2CC7AB7}"/>
                </a:ext>
              </a:extLst>
            </p:cNvPr>
            <p:cNvSpPr/>
            <p:nvPr/>
          </p:nvSpPr>
          <p:spPr>
            <a:xfrm>
              <a:off x="2597645" y="1382146"/>
              <a:ext cx="1455629" cy="346760"/>
            </a:xfrm>
            <a:prstGeom prst="rect">
              <a:avLst/>
            </a:prstGeom>
            <a:solidFill>
              <a:srgbClr val="2196F3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LogicManager</a:t>
              </a:r>
              <a:endParaRPr lang="en-SG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3E6C55-4313-3840-B233-8AECAE4E123E}"/>
                </a:ext>
              </a:extLst>
            </p:cNvPr>
            <p:cNvCxnSpPr/>
            <p:nvPr/>
          </p:nvCxnSpPr>
          <p:spPr>
            <a:xfrm>
              <a:off x="3325459" y="1745817"/>
              <a:ext cx="0" cy="2597583"/>
            </a:xfrm>
            <a:prstGeom prst="line">
              <a:avLst/>
            </a:prstGeom>
            <a:ln w="19050">
              <a:solidFill>
                <a:srgbClr val="2196F3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3D9D09-B07A-AF4E-8D09-AB018D010BA5}"/>
                </a:ext>
              </a:extLst>
            </p:cNvPr>
            <p:cNvSpPr/>
            <p:nvPr/>
          </p:nvSpPr>
          <p:spPr>
            <a:xfrm>
              <a:off x="3253451" y="2096511"/>
              <a:ext cx="152400" cy="2780287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82DB02A6-7C98-8C44-AE61-7B9FFE14301F}"/>
                </a:ext>
              </a:extLst>
            </p:cNvPr>
            <p:cNvSpPr/>
            <p:nvPr/>
          </p:nvSpPr>
          <p:spPr>
            <a:xfrm>
              <a:off x="4495800" y="1180054"/>
              <a:ext cx="1219200" cy="552539"/>
            </a:xfrm>
            <a:prstGeom prst="rect">
              <a:avLst/>
            </a:prstGeom>
            <a:solidFill>
              <a:srgbClr val="2196F3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:Address</a:t>
              </a:r>
            </a:p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BookParser</a:t>
              </a:r>
              <a:endParaRPr lang="en-SG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4EA536-98D1-E242-AA4B-2D78168BBE96}"/>
                </a:ext>
              </a:extLst>
            </p:cNvPr>
            <p:cNvCxnSpPr/>
            <p:nvPr/>
          </p:nvCxnSpPr>
          <p:spPr>
            <a:xfrm>
              <a:off x="5109199" y="1749504"/>
              <a:ext cx="0" cy="1695374"/>
            </a:xfrm>
            <a:prstGeom prst="line">
              <a:avLst/>
            </a:prstGeom>
            <a:ln w="19050">
              <a:solidFill>
                <a:srgbClr val="2196F3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467C7-EEA8-3C4A-B30E-5F4AACF82897}"/>
                </a:ext>
              </a:extLst>
            </p:cNvPr>
            <p:cNvSpPr/>
            <p:nvPr/>
          </p:nvSpPr>
          <p:spPr>
            <a:xfrm>
              <a:off x="5037190" y="2207696"/>
              <a:ext cx="174929" cy="1129459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ACBF75A9-B2C5-124C-91B1-950EB8BC6DFC}"/>
                </a:ext>
              </a:extLst>
            </p:cNvPr>
            <p:cNvSpPr/>
            <p:nvPr/>
          </p:nvSpPr>
          <p:spPr>
            <a:xfrm>
              <a:off x="7877783" y="2322776"/>
              <a:ext cx="1276782" cy="536047"/>
            </a:xfrm>
            <a:prstGeom prst="rect">
              <a:avLst/>
            </a:prstGeom>
            <a:solidFill>
              <a:srgbClr val="2196F3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i:Interview</a:t>
              </a:r>
              <a:b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Command</a:t>
              </a:r>
              <a:endParaRPr lang="en-SG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112E31-7103-D349-97BE-3CDC5C89FB95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8525174" y="2859878"/>
              <a:ext cx="0" cy="1940722"/>
            </a:xfrm>
            <a:prstGeom prst="line">
              <a:avLst/>
            </a:prstGeom>
            <a:ln w="19050">
              <a:solidFill>
                <a:srgbClr val="2196F3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E9C9FD-C46F-FA48-96AD-966507EE6B79}"/>
                </a:ext>
              </a:extLst>
            </p:cNvPr>
            <p:cNvSpPr/>
            <p:nvPr/>
          </p:nvSpPr>
          <p:spPr>
            <a:xfrm>
              <a:off x="8448974" y="2859878"/>
              <a:ext cx="152400" cy="276003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6425C2-4559-5E44-8BD8-7A5B10148CB5}"/>
                </a:ext>
              </a:extLst>
            </p:cNvPr>
            <p:cNvCxnSpPr/>
            <p:nvPr/>
          </p:nvCxnSpPr>
          <p:spPr>
            <a:xfrm>
              <a:off x="2133600" y="21001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32C9E8-B254-AC40-88E1-B6FDC7980CF7}"/>
                </a:ext>
              </a:extLst>
            </p:cNvPr>
            <p:cNvCxnSpPr/>
            <p:nvPr/>
          </p:nvCxnSpPr>
          <p:spPr>
            <a:xfrm flipV="1">
              <a:off x="3405851" y="2207697"/>
              <a:ext cx="1596514" cy="1"/>
            </a:xfrm>
            <a:prstGeom prst="straightConnector1">
              <a:avLst/>
            </a:prstGeom>
            <a:ln w="19050">
              <a:solidFill>
                <a:srgbClr val="2196F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806C7B-9B91-204A-950A-28048D72677F}"/>
                </a:ext>
              </a:extLst>
            </p:cNvPr>
            <p:cNvSpPr txBox="1"/>
            <p:nvPr/>
          </p:nvSpPr>
          <p:spPr>
            <a:xfrm>
              <a:off x="1584935" y="2179202"/>
              <a:ext cx="1581438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00" dirty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execute(“interview 1 tomorrow 3pm”)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3F2E98-2285-3347-B097-ED9B305A3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818" y="2788816"/>
              <a:ext cx="850964" cy="1"/>
            </a:xfrm>
            <a:prstGeom prst="straightConnector1">
              <a:avLst/>
            </a:prstGeom>
            <a:ln w="19050">
              <a:solidFill>
                <a:srgbClr val="2196F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DDCCBA-C2D6-6341-9F42-D52FDDB0FD89}"/>
                </a:ext>
              </a:extLst>
            </p:cNvPr>
            <p:cNvSpPr txBox="1"/>
            <p:nvPr/>
          </p:nvSpPr>
          <p:spPr>
            <a:xfrm>
              <a:off x="5029200" y="3594556"/>
              <a:ext cx="2296764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300" dirty="0" err="1">
                  <a:latin typeface="Roboto" panose="02000000000000000000" pitchFamily="2" charset="0"/>
                  <a:ea typeface="Roboto" panose="02000000000000000000" pitchFamily="2" charset="0"/>
                </a:rPr>
                <a:t>executeUndoableCommand</a:t>
              </a:r>
              <a:r>
                <a:rPr lang="en-US" sz="1300" dirty="0"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D3D1C4-F8EE-5A4D-8405-651BCD8A9257}"/>
                </a:ext>
              </a:extLst>
            </p:cNvPr>
            <p:cNvCxnSpPr/>
            <p:nvPr/>
          </p:nvCxnSpPr>
          <p:spPr>
            <a:xfrm>
              <a:off x="7010400" y="3135881"/>
              <a:ext cx="1492974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C20D98-F422-354D-9C74-01A7198B2C06}"/>
                </a:ext>
              </a:extLst>
            </p:cNvPr>
            <p:cNvCxnSpPr/>
            <p:nvPr/>
          </p:nvCxnSpPr>
          <p:spPr>
            <a:xfrm flipV="1">
              <a:off x="3422786" y="3328831"/>
              <a:ext cx="1596514" cy="5378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531206-D204-E54B-BDBD-E081B9C93A2D}"/>
                </a:ext>
              </a:extLst>
            </p:cNvPr>
            <p:cNvCxnSpPr/>
            <p:nvPr/>
          </p:nvCxnSpPr>
          <p:spPr>
            <a:xfrm>
              <a:off x="2057400" y="4876800"/>
              <a:ext cx="1196051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24B31F3E-A66E-A14B-A7F9-C910F954D354}"/>
                </a:ext>
              </a:extLst>
            </p:cNvPr>
            <p:cNvSpPr/>
            <p:nvPr/>
          </p:nvSpPr>
          <p:spPr>
            <a:xfrm>
              <a:off x="10018496" y="1447800"/>
              <a:ext cx="1030504" cy="346760"/>
            </a:xfrm>
            <a:prstGeom prst="rect">
              <a:avLst/>
            </a:prstGeom>
            <a:solidFill>
              <a:srgbClr val="BA68C8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:Model</a:t>
              </a:r>
              <a:endParaRPr lang="en-SG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501686-F841-954B-999D-AC3B82B9B3CD}"/>
                </a:ext>
              </a:extLst>
            </p:cNvPr>
            <p:cNvCxnSpPr/>
            <p:nvPr/>
          </p:nvCxnSpPr>
          <p:spPr>
            <a:xfrm>
              <a:off x="3405851" y="3580917"/>
              <a:ext cx="5043123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481EC-1248-5F47-BC26-5965A4E4392D}"/>
                </a:ext>
              </a:extLst>
            </p:cNvPr>
            <p:cNvSpPr/>
            <p:nvPr/>
          </p:nvSpPr>
          <p:spPr>
            <a:xfrm>
              <a:off x="8440052" y="3552600"/>
              <a:ext cx="161322" cy="10194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977FDF-5F1C-674A-A395-123DE173C9BE}"/>
                </a:ext>
              </a:extLst>
            </p:cNvPr>
            <p:cNvCxnSpPr/>
            <p:nvPr/>
          </p:nvCxnSpPr>
          <p:spPr>
            <a:xfrm>
              <a:off x="10533748" y="1786458"/>
              <a:ext cx="0" cy="2830598"/>
            </a:xfrm>
            <a:prstGeom prst="line">
              <a:avLst/>
            </a:prstGeom>
            <a:ln w="19050">
              <a:solidFill>
                <a:srgbClr val="BA68C8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1347D0-72E4-5A46-AE31-132F8796F9F9}"/>
                </a:ext>
              </a:extLst>
            </p:cNvPr>
            <p:cNvSpPr/>
            <p:nvPr/>
          </p:nvSpPr>
          <p:spPr>
            <a:xfrm>
              <a:off x="10439400" y="3610197"/>
              <a:ext cx="152400" cy="199803"/>
            </a:xfrm>
            <a:prstGeom prst="rect">
              <a:avLst/>
            </a:prstGeom>
            <a:solidFill>
              <a:srgbClr val="BA68C8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8C9DFA-CDF7-7E49-A93E-1F114FCA401F}"/>
                </a:ext>
              </a:extLst>
            </p:cNvPr>
            <p:cNvCxnSpPr/>
            <p:nvPr/>
          </p:nvCxnSpPr>
          <p:spPr>
            <a:xfrm>
              <a:off x="8603263" y="3610197"/>
              <a:ext cx="1836137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A5BFB4-A58F-B944-9C6A-71631D4F7148}"/>
                </a:ext>
              </a:extLst>
            </p:cNvPr>
            <p:cNvCxnSpPr/>
            <p:nvPr/>
          </p:nvCxnSpPr>
          <p:spPr>
            <a:xfrm flipV="1">
              <a:off x="8601374" y="3800250"/>
              <a:ext cx="1838026" cy="9750"/>
            </a:xfrm>
            <a:prstGeom prst="straightConnector1">
              <a:avLst/>
            </a:prstGeom>
            <a:ln w="19050">
              <a:solidFill>
                <a:srgbClr val="BA68C8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608609B-96B7-E74F-8596-15E83D128736}"/>
                </a:ext>
              </a:extLst>
            </p:cNvPr>
            <p:cNvCxnSpPr/>
            <p:nvPr/>
          </p:nvCxnSpPr>
          <p:spPr>
            <a:xfrm>
              <a:off x="3405851" y="4572000"/>
              <a:ext cx="5052349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21DEA9-31C9-6141-BF64-159DFCE4AEA8}"/>
                </a:ext>
              </a:extLst>
            </p:cNvPr>
            <p:cNvSpPr txBox="1"/>
            <p:nvPr/>
          </p:nvSpPr>
          <p:spPr>
            <a:xfrm>
              <a:off x="8610297" y="3331116"/>
              <a:ext cx="1749295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300" dirty="0" err="1">
                  <a:solidFill>
                    <a:srgbClr val="BA68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updatePerson</a:t>
              </a:r>
              <a:r>
                <a:rPr lang="en-US" sz="1300" dirty="0">
                  <a:solidFill>
                    <a:srgbClr val="BA68C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(p1, p2)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704DB4-9AF6-3940-8719-9EA67D8E5733}"/>
                </a:ext>
              </a:extLst>
            </p:cNvPr>
            <p:cNvSpPr txBox="1"/>
            <p:nvPr/>
          </p:nvSpPr>
          <p:spPr>
            <a:xfrm>
              <a:off x="5649810" y="2781951"/>
              <a:ext cx="725046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300" dirty="0">
                  <a:latin typeface="Roboto" panose="02000000000000000000" pitchFamily="2" charset="0"/>
                  <a:ea typeface="Roboto" panose="02000000000000000000" pitchFamily="2" charset="0"/>
                </a:rPr>
                <a:t>parse(...)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B7C28B-8934-F445-8FC8-0D5BB95645F8}"/>
                </a:ext>
              </a:extLst>
            </p:cNvPr>
            <p:cNvSpPr txBox="1"/>
            <p:nvPr/>
          </p:nvSpPr>
          <p:spPr>
            <a:xfrm>
              <a:off x="3512684" y="1944350"/>
              <a:ext cx="1430087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300" dirty="0" err="1">
                  <a:latin typeface="Roboto" panose="02000000000000000000" pitchFamily="2" charset="0"/>
                  <a:ea typeface="Roboto" panose="02000000000000000000" pitchFamily="2" charset="0"/>
                </a:rPr>
                <a:t>parseCommand</a:t>
              </a:r>
              <a:r>
                <a:rPr lang="en-US" sz="1300" dirty="0">
                  <a:latin typeface="Roboto" panose="02000000000000000000" pitchFamily="2" charset="0"/>
                  <a:ea typeface="Roboto" panose="02000000000000000000" pitchFamily="2" charset="0"/>
                </a:rPr>
                <a:t>(...)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CF17A1-27FA-E646-BCCF-55F227528834}"/>
                </a:ext>
              </a:extLst>
            </p:cNvPr>
            <p:cNvSpPr txBox="1"/>
            <p:nvPr/>
          </p:nvSpPr>
          <p:spPr>
            <a:xfrm>
              <a:off x="6092737" y="4340923"/>
              <a:ext cx="621216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300" dirty="0">
                  <a:latin typeface="Roboto" panose="02000000000000000000" pitchFamily="2" charset="0"/>
                  <a:ea typeface="Roboto" panose="02000000000000000000" pitchFamily="2" charset="0"/>
                </a:rPr>
                <a:t>result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6FC37A-E96D-8744-8C6E-09F598F84E61}"/>
                </a:ext>
              </a:extLst>
            </p:cNvPr>
            <p:cNvSpPr txBox="1"/>
            <p:nvPr/>
          </p:nvSpPr>
          <p:spPr>
            <a:xfrm>
              <a:off x="2352583" y="4624088"/>
              <a:ext cx="762000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300" dirty="0">
                  <a:latin typeface="Roboto" panose="02000000000000000000" pitchFamily="2" charset="0"/>
                  <a:ea typeface="Roboto" panose="02000000000000000000" pitchFamily="2" charset="0"/>
                </a:rPr>
                <a:t>result</a:t>
              </a:r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5BA1B96D-D5DF-2E41-995C-8063F44DEDA9}"/>
                </a:ext>
              </a:extLst>
            </p:cNvPr>
            <p:cNvSpPr/>
            <p:nvPr/>
          </p:nvSpPr>
          <p:spPr>
            <a:xfrm>
              <a:off x="8772846" y="3862886"/>
              <a:ext cx="1590354" cy="461538"/>
            </a:xfrm>
            <a:prstGeom prst="rect">
              <a:avLst/>
            </a:prstGeom>
            <a:solidFill>
              <a:srgbClr val="2196F3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result:Command</a:t>
              </a:r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Result</a:t>
              </a:r>
              <a:endParaRPr lang="en-SG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E4D801-0062-8F4A-90D5-1F2F1FF00904}"/>
                </a:ext>
              </a:extLst>
            </p:cNvPr>
            <p:cNvSpPr/>
            <p:nvPr/>
          </p:nvSpPr>
          <p:spPr>
            <a:xfrm>
              <a:off x="9529922" y="4324424"/>
              <a:ext cx="161433" cy="171376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5A41D11-4FA0-5E48-8F67-B488AB6CB631}"/>
                </a:ext>
              </a:extLst>
            </p:cNvPr>
            <p:cNvCxnSpPr/>
            <p:nvPr/>
          </p:nvCxnSpPr>
          <p:spPr>
            <a:xfrm>
              <a:off x="8610297" y="4473388"/>
              <a:ext cx="966624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B175A4-0430-9E4A-87B4-3B56BDCFAD5E}"/>
                </a:ext>
              </a:extLst>
            </p:cNvPr>
            <p:cNvSpPr txBox="1"/>
            <p:nvPr/>
          </p:nvSpPr>
          <p:spPr>
            <a:xfrm>
              <a:off x="4426445" y="3113387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B42CC0AB-AC9D-3B4F-8EF4-585ACAC12D2E}"/>
                </a:ext>
              </a:extLst>
            </p:cNvPr>
            <p:cNvSpPr/>
            <p:nvPr/>
          </p:nvSpPr>
          <p:spPr>
            <a:xfrm>
              <a:off x="5984581" y="1910929"/>
              <a:ext cx="1778201" cy="536546"/>
            </a:xfrm>
            <a:prstGeom prst="rect">
              <a:avLst/>
            </a:prstGeom>
            <a:solidFill>
              <a:srgbClr val="2196F3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InterviewCommand</a:t>
              </a:r>
              <a:endPara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Parser</a:t>
              </a:r>
              <a:endParaRPr lang="en-SG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69EB8C-18E5-F246-967D-683EA702F34C}"/>
                </a:ext>
              </a:extLst>
            </p:cNvPr>
            <p:cNvCxnSpPr/>
            <p:nvPr/>
          </p:nvCxnSpPr>
          <p:spPr>
            <a:xfrm>
              <a:off x="5215191" y="2743200"/>
              <a:ext cx="1597356" cy="1"/>
            </a:xfrm>
            <a:prstGeom prst="straightConnector1">
              <a:avLst/>
            </a:prstGeom>
            <a:ln w="19050">
              <a:solidFill>
                <a:srgbClr val="2196F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F8D034-34AD-5840-92F1-880B3AA50BCB}"/>
                </a:ext>
              </a:extLst>
            </p:cNvPr>
            <p:cNvSpPr/>
            <p:nvPr/>
          </p:nvSpPr>
          <p:spPr>
            <a:xfrm>
              <a:off x="6812547" y="2438400"/>
              <a:ext cx="205843" cy="123165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E975CB-CF4E-6A4E-BA3D-2C7C55339A25}"/>
                </a:ext>
              </a:extLst>
            </p:cNvPr>
            <p:cNvCxnSpPr>
              <a:stCxn id="42" idx="0"/>
            </p:cNvCxnSpPr>
            <p:nvPr/>
          </p:nvCxnSpPr>
          <p:spPr>
            <a:xfrm>
              <a:off x="6915469" y="2438400"/>
              <a:ext cx="0" cy="990600"/>
            </a:xfrm>
            <a:prstGeom prst="line">
              <a:avLst/>
            </a:prstGeom>
            <a:ln w="19050">
              <a:solidFill>
                <a:srgbClr val="2196F3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661044-33D5-CB48-983E-1D1223B12EB4}"/>
                </a:ext>
              </a:extLst>
            </p:cNvPr>
            <p:cNvSpPr/>
            <p:nvPr/>
          </p:nvSpPr>
          <p:spPr>
            <a:xfrm>
              <a:off x="6812547" y="2743201"/>
              <a:ext cx="205843" cy="5334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5E1251D-8B72-3D48-8421-B37D4862899C}"/>
                </a:ext>
              </a:extLst>
            </p:cNvPr>
            <p:cNvCxnSpPr/>
            <p:nvPr/>
          </p:nvCxnSpPr>
          <p:spPr>
            <a:xfrm>
              <a:off x="5251982" y="3270673"/>
              <a:ext cx="1667219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ED1CCBC-07DF-664F-A7F3-A396BD7525FA}"/>
                </a:ext>
              </a:extLst>
            </p:cNvPr>
            <p:cNvCxnSpPr/>
            <p:nvPr/>
          </p:nvCxnSpPr>
          <p:spPr>
            <a:xfrm>
              <a:off x="8610600" y="4114800"/>
              <a:ext cx="162246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877BDC-868D-3947-B469-0B90C894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2119" y="2258605"/>
              <a:ext cx="772462" cy="9492"/>
            </a:xfrm>
            <a:prstGeom prst="straightConnector1">
              <a:avLst/>
            </a:prstGeom>
            <a:ln w="19050">
              <a:solidFill>
                <a:srgbClr val="2196F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AF5783E-E8CE-EE43-8063-832FB19763AD}"/>
                </a:ext>
              </a:extLst>
            </p:cNvPr>
            <p:cNvCxnSpPr/>
            <p:nvPr/>
          </p:nvCxnSpPr>
          <p:spPr>
            <a:xfrm>
              <a:off x="5212119" y="2561565"/>
              <a:ext cx="1600428" cy="0"/>
            </a:xfrm>
            <a:prstGeom prst="straightConnector1">
              <a:avLst/>
            </a:prstGeom>
            <a:ln w="19050">
              <a:solidFill>
                <a:srgbClr val="2196F3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C8C9EF-7995-2C4D-9636-DB97FA0744BB}"/>
                </a:ext>
              </a:extLst>
            </p:cNvPr>
            <p:cNvSpPr txBox="1"/>
            <p:nvPr/>
          </p:nvSpPr>
          <p:spPr>
            <a:xfrm>
              <a:off x="6786265" y="328519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1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41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Yee Chin</dc:creator>
  <cp:lastModifiedBy>Ang Yee Chin</cp:lastModifiedBy>
  <cp:revision>1</cp:revision>
  <dcterms:created xsi:type="dcterms:W3CDTF">2018-04-15T06:52:21Z</dcterms:created>
  <dcterms:modified xsi:type="dcterms:W3CDTF">2018-04-15T06:54:07Z</dcterms:modified>
</cp:coreProperties>
</file>