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2"/>
    <p:restoredTop sz="92398"/>
  </p:normalViewPr>
  <p:slideViewPr>
    <p:cSldViewPr showGuides="1">
      <p:cViewPr>
        <p:scale>
          <a:sx n="104" d="100"/>
          <a:sy n="104" d="100"/>
        </p:scale>
        <p:origin x="800" y="14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8600" y="1981200"/>
            <a:ext cx="11049000" cy="4000286"/>
            <a:chOff x="-1752600" y="1981200"/>
            <a:chExt cx="11049000" cy="4000286"/>
          </a:xfrm>
        </p:grpSpPr>
        <p:sp>
          <p:nvSpPr>
            <p:cNvPr id="81" name="Rectangle 65"/>
            <p:cNvSpPr/>
            <p:nvPr/>
          </p:nvSpPr>
          <p:spPr>
            <a:xfrm>
              <a:off x="685800" y="1981200"/>
              <a:ext cx="7252956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845045" y="2296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572859" y="2660217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500851" y="3010911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2743200" y="2179309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56599" y="2663904"/>
              <a:ext cx="0" cy="169537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284590" y="3122096"/>
              <a:ext cx="174929" cy="11294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9" name="Rectangle 62"/>
            <p:cNvSpPr/>
            <p:nvPr/>
          </p:nvSpPr>
          <p:spPr>
            <a:xfrm>
              <a:off x="6221565" y="3312740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r:Rate</a:t>
              </a:r>
              <a:r>
                <a:rPr lang="en-US" sz="1600" dirty="0">
                  <a:solidFill>
                    <a:schemeClr val="bg1"/>
                  </a:solidFill>
                </a:rPr>
                <a:t/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stCxn id="21" idx="0"/>
            </p:cNvCxnSpPr>
            <p:nvPr/>
          </p:nvCxnSpPr>
          <p:spPr>
            <a:xfrm>
              <a:off x="6772574" y="3774278"/>
              <a:ext cx="0" cy="194072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696374" y="3774278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1000" y="30145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653251" y="3122097"/>
              <a:ext cx="159651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-1752600" y="2743200"/>
              <a:ext cx="31774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>
                  <a:solidFill>
                    <a:srgbClr val="0070C0"/>
                  </a:solidFill>
                </a:rPr>
                <a:t>execute(“rate 1 t/4.5 c/3.1 p/4 e/4.2”)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257218" y="3703214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276600" y="4508956"/>
              <a:ext cx="22967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executeUndoableCommand</a:t>
              </a:r>
              <a:r>
                <a:rPr lang="en-US" dirty="0"/>
                <a:t>()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257800" y="4050281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670186" y="4243231"/>
              <a:ext cx="1596514" cy="537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04800" y="57912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265896" y="2362200"/>
              <a:ext cx="1030504" cy="346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653251" y="4495317"/>
              <a:ext cx="50431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687452" y="4467000"/>
              <a:ext cx="161322" cy="1019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8781148" y="2700858"/>
              <a:ext cx="0" cy="283059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8686800" y="4524597"/>
              <a:ext cx="152400" cy="1998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6850663" y="4524597"/>
              <a:ext cx="183613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6848774" y="4714650"/>
              <a:ext cx="1838026" cy="9750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653251" y="5486400"/>
              <a:ext cx="50523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84957" y="4267200"/>
              <a:ext cx="15899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>
                  <a:solidFill>
                    <a:srgbClr val="7030A0"/>
                  </a:solidFill>
                </a:rPr>
                <a:t>updatePerson</a:t>
              </a:r>
              <a:r>
                <a:rPr lang="en-US" dirty="0">
                  <a:solidFill>
                    <a:srgbClr val="7030A0"/>
                  </a:solidFill>
                </a:rPr>
                <a:t>(p1, p2)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429000" y="3657600"/>
              <a:ext cx="14131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/>
                <a:t>parse(“1 t/4.5 c/3.1 p/4 e/4.2”)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337902" y="2666824"/>
              <a:ext cx="197374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(“rate </a:t>
              </a:r>
              <a:r>
                <a:rPr lang="en-US" dirty="0"/>
                <a:t>1 t/4.5 c/3.1 p/4 e/4.2”)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40137" y="5255323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9983" y="55384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7020246" y="4777286"/>
              <a:ext cx="159035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result:Command</a:t>
              </a:r>
              <a:r>
                <a:rPr lang="en-US" sz="1600" dirty="0">
                  <a:solidFill>
                    <a:schemeClr val="bg1"/>
                  </a:solidFill>
                </a:rPr>
                <a:t> 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77323" y="5238824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858000" y="5410200"/>
              <a:ext cx="96662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673845" y="4027787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4231981" y="2929839"/>
              <a:ext cx="1778201" cy="43203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RateCommand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62591" y="3657600"/>
              <a:ext cx="1597356" cy="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059947" y="3352800"/>
              <a:ext cx="205843" cy="1231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46" name="Straight Connector 45"/>
            <p:cNvCxnSpPr>
              <a:stCxn id="45" idx="0"/>
            </p:cNvCxnSpPr>
            <p:nvPr/>
          </p:nvCxnSpPr>
          <p:spPr>
            <a:xfrm>
              <a:off x="5162869" y="3352800"/>
              <a:ext cx="0" cy="9906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059947" y="3657601"/>
              <a:ext cx="205843" cy="533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499382" y="4185073"/>
              <a:ext cx="166721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858000" y="5029200"/>
              <a:ext cx="162246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412425" y="3173004"/>
              <a:ext cx="81955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59519" y="3475965"/>
              <a:ext cx="16004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033665" y="41995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50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 Xiaowen</cp:lastModifiedBy>
  <cp:revision>74</cp:revision>
  <dcterms:created xsi:type="dcterms:W3CDTF">2016-07-22T14:33:02Z</dcterms:created>
  <dcterms:modified xsi:type="dcterms:W3CDTF">2018-03-20T15:45:19Z</dcterms:modified>
</cp:coreProperties>
</file>