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2398"/>
  </p:normalViewPr>
  <p:slideViewPr>
    <p:cSldViewPr showGuides="1">
      <p:cViewPr varScale="1">
        <p:scale>
          <a:sx n="88" d="100"/>
          <a:sy n="88" d="100"/>
        </p:scale>
        <p:origin x="200" y="46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362200" y="1371600"/>
            <a:ext cx="7252956" cy="4724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38400" y="1686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24200" y="20506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48000" y="2401312"/>
            <a:ext cx="152399" cy="3237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419600" y="15697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032999" y="20543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60991" y="25124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897966" y="27031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448974" y="3164679"/>
            <a:ext cx="18452" cy="27789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372774" y="31646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404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77618" y="2511982"/>
            <a:ext cx="1748547" cy="5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418" y="2133600"/>
            <a:ext cx="1944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(“sort </a:t>
            </a:r>
            <a:r>
              <a:rPr lang="en-US" sz="1400" dirty="0" err="1" smtClean="0">
                <a:solidFill>
                  <a:srgbClr val="0070C0"/>
                </a:solidFill>
              </a:rPr>
              <a:t>gpa</a:t>
            </a:r>
            <a:r>
              <a:rPr lang="en-US" sz="1400" dirty="0" smtClean="0">
                <a:solidFill>
                  <a:srgbClr val="0070C0"/>
                </a:solidFill>
              </a:rPr>
              <a:t> o/</a:t>
            </a:r>
            <a:r>
              <a:rPr lang="en-US" sz="1400" dirty="0" err="1" smtClean="0">
                <a:solidFill>
                  <a:srgbClr val="0070C0"/>
                </a:solidFill>
              </a:rPr>
              <a:t>desc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33618" y="30936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6501" y="392100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34200" y="34406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18548" y="3628551"/>
            <a:ext cx="1724552" cy="50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5638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691356" y="1752600"/>
            <a:ext cx="158624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200400" y="3873044"/>
            <a:ext cx="5172375" cy="126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363852" y="3857399"/>
            <a:ext cx="170548" cy="1652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457548" y="20912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66213" y="5517591"/>
            <a:ext cx="5215787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21042" y="3124200"/>
            <a:ext cx="13454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gpa</a:t>
            </a:r>
            <a:r>
              <a:rPr lang="en-US" sz="1200" dirty="0" smtClean="0"/>
              <a:t> o/</a:t>
            </a:r>
            <a:r>
              <a:rPr lang="en-US" sz="1200" dirty="0" err="1" smtClean="0"/>
              <a:t>desc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827295" y="2153120"/>
            <a:ext cx="2137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/>
              <a:t>sort </a:t>
            </a:r>
            <a:r>
              <a:rPr lang="en-US" dirty="0" err="1"/>
              <a:t>gpa</a:t>
            </a:r>
            <a:r>
              <a:rPr lang="en-US" dirty="0"/>
              <a:t> o/</a:t>
            </a:r>
            <a:r>
              <a:rPr lang="en-US" dirty="0" err="1"/>
              <a:t>desc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632222" y="530905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33600" y="54233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696646" y="4643862"/>
            <a:ext cx="21242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453723" y="5086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534400" y="5257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50246" y="34181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08382" y="23202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38991" y="30480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36348" y="27432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839269" y="27432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36348" y="30480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75783" y="35754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34400" y="4953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88825" y="25634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5919" y="28663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0065" y="3589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62"/>
          <p:cNvSpPr/>
          <p:nvPr/>
        </p:nvSpPr>
        <p:spPr>
          <a:xfrm flipH="1">
            <a:off x="8209816" y="4038118"/>
            <a:ext cx="2839184" cy="4981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rgbClr val="0070C0"/>
                </a:solidFill>
              </a:rPr>
              <a:t>sort person list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 rot="10800000" flipH="1">
            <a:off x="8209816" y="4038117"/>
            <a:ext cx="457200" cy="30215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3989720"/>
            <a:ext cx="4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ref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2"/>
          <p:cNvSpPr/>
          <p:nvPr/>
        </p:nvSpPr>
        <p:spPr>
          <a:xfrm flipH="1">
            <a:off x="838200" y="762000"/>
            <a:ext cx="9906000" cy="541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53" name="Snip Single Corner Rectangle 52"/>
          <p:cNvSpPr/>
          <p:nvPr/>
        </p:nvSpPr>
        <p:spPr>
          <a:xfrm rot="10800000" flipH="1">
            <a:off x="838200" y="761998"/>
            <a:ext cx="2819400" cy="392670"/>
          </a:xfrm>
          <a:prstGeom prst="snip1Rect">
            <a:avLst>
              <a:gd name="adj" fmla="val 193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773668"/>
            <a:ext cx="4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78240" y="761996"/>
            <a:ext cx="217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ort person list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1462031" y="128011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013039" y="1741650"/>
            <a:ext cx="19622" cy="43543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62"/>
          <p:cNvSpPr/>
          <p:nvPr/>
        </p:nvSpPr>
        <p:spPr>
          <a:xfrm>
            <a:off x="4128756" y="1352789"/>
            <a:ext cx="158624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23573" y="1837546"/>
            <a:ext cx="222158" cy="40298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147831" y="2133600"/>
            <a:ext cx="263931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94948" y="16652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4800599" y="2133600"/>
            <a:ext cx="239191" cy="3572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175520" y="5706021"/>
            <a:ext cx="2625080" cy="897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45047" y="1837547"/>
            <a:ext cx="26793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sortPersonListAscOrder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sortField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8" name="Rectangle 62"/>
          <p:cNvSpPr/>
          <p:nvPr/>
        </p:nvSpPr>
        <p:spPr>
          <a:xfrm>
            <a:off x="7100556" y="1352789"/>
            <a:ext cx="158624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803522" y="1676400"/>
            <a:ext cx="0" cy="42672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4128756" y="2285998"/>
            <a:ext cx="6372888" cy="328534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nip Single Corner Rectangle 69"/>
          <p:cNvSpPr/>
          <p:nvPr/>
        </p:nvSpPr>
        <p:spPr>
          <a:xfrm rot="10800000" flipH="1">
            <a:off x="4114800" y="2286000"/>
            <a:ext cx="457200" cy="302151"/>
          </a:xfrm>
          <a:prstGeom prst="snip1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118410" y="2244987"/>
            <a:ext cx="4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alt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876800" y="4495800"/>
            <a:ext cx="18148" cy="16764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128756" y="3352800"/>
            <a:ext cx="638684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114800" y="4495800"/>
            <a:ext cx="638684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4691177" y="2286000"/>
            <a:ext cx="17801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sortField</a:t>
            </a:r>
            <a:r>
              <a:rPr lang="en-US" dirty="0" smtClean="0">
                <a:solidFill>
                  <a:srgbClr val="7030A0"/>
                </a:solidFill>
              </a:rPr>
              <a:t> == GPA]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5015443" y="2743200"/>
            <a:ext cx="2665091" cy="537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80534" y="2743200"/>
            <a:ext cx="275388" cy="49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TextBox 87"/>
          <p:cNvSpPr txBox="1"/>
          <p:nvPr/>
        </p:nvSpPr>
        <p:spPr>
          <a:xfrm>
            <a:off x="5029200" y="2527756"/>
            <a:ext cx="27074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sortPersonsGradePointAverageAsc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9" name="Rectangle 62"/>
          <p:cNvSpPr/>
          <p:nvPr/>
        </p:nvSpPr>
        <p:spPr>
          <a:xfrm>
            <a:off x="8776956" y="1352789"/>
            <a:ext cx="181484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9829800" y="1676400"/>
            <a:ext cx="0" cy="42672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9722478" y="2861138"/>
            <a:ext cx="214370" cy="2339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72400" y="2895598"/>
            <a:ext cx="1950078" cy="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44042" y="2405648"/>
            <a:ext cx="16800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sortPersonsGradePointAverageAsc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5041891" y="3200902"/>
            <a:ext cx="2625080" cy="897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954398" y="3076884"/>
            <a:ext cx="1884039" cy="1843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76800" y="3352800"/>
            <a:ext cx="17801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sortField</a:t>
            </a:r>
            <a:r>
              <a:rPr lang="en-US" dirty="0" smtClean="0">
                <a:solidFill>
                  <a:srgbClr val="7030A0"/>
                </a:solidFill>
              </a:rPr>
              <a:t> == NAME]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713757" y="3810000"/>
            <a:ext cx="275388" cy="49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TextBox 101"/>
          <p:cNvSpPr txBox="1"/>
          <p:nvPr/>
        </p:nvSpPr>
        <p:spPr>
          <a:xfrm>
            <a:off x="4479849" y="3623429"/>
            <a:ext cx="27074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sortPersonsNameAsc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755701" y="3927938"/>
            <a:ext cx="214370" cy="2339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805623" y="3962398"/>
            <a:ext cx="1950078" cy="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046900" y="3664178"/>
            <a:ext cx="16800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sortPersonsNameAsc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5075114" y="4267702"/>
            <a:ext cx="2625080" cy="897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987621" y="4143684"/>
            <a:ext cx="1884039" cy="1843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029200" y="3880824"/>
            <a:ext cx="2665091" cy="537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92751" y="4537725"/>
            <a:ext cx="17801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[</a:t>
            </a:r>
            <a:r>
              <a:rPr lang="en-US" dirty="0" err="1" smtClean="0">
                <a:solidFill>
                  <a:srgbClr val="7030A0"/>
                </a:solidFill>
              </a:rPr>
              <a:t>sortField</a:t>
            </a:r>
            <a:r>
              <a:rPr lang="en-US" dirty="0" smtClean="0">
                <a:solidFill>
                  <a:srgbClr val="7030A0"/>
                </a:solidFill>
              </a:rPr>
              <a:t> == RATING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729708" y="4994925"/>
            <a:ext cx="275388" cy="491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TextBox 110"/>
          <p:cNvSpPr txBox="1"/>
          <p:nvPr/>
        </p:nvSpPr>
        <p:spPr>
          <a:xfrm>
            <a:off x="4495800" y="4808354"/>
            <a:ext cx="27074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sortPersonsRatingAsc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771652" y="5112863"/>
            <a:ext cx="214370" cy="2339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7821574" y="5147323"/>
            <a:ext cx="1950078" cy="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2851" y="4849103"/>
            <a:ext cx="16800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sortPersonsRatingAsc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015443" y="5444474"/>
            <a:ext cx="2700333" cy="954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003572" y="5328609"/>
            <a:ext cx="1884039" cy="1843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5045151" y="5065749"/>
            <a:ext cx="2665091" cy="537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4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81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 Xiaowen</cp:lastModifiedBy>
  <cp:revision>80</cp:revision>
  <dcterms:created xsi:type="dcterms:W3CDTF">2016-07-22T14:33:02Z</dcterms:created>
  <dcterms:modified xsi:type="dcterms:W3CDTF">2018-04-10T15:05:45Z</dcterms:modified>
</cp:coreProperties>
</file>