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20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8/4/2018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7C81D8A5-64FA-43CA-A840-AD5956B10767}"/>
              </a:ext>
            </a:extLst>
          </p:cNvPr>
          <p:cNvSpPr txBox="1"/>
          <p:nvPr/>
        </p:nvSpPr>
        <p:spPr>
          <a:xfrm>
            <a:off x="-62383" y="390364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697F45-641B-485D-883D-A42801488B09}"/>
              </a:ext>
            </a:extLst>
          </p:cNvPr>
          <p:cNvSpPr txBox="1"/>
          <p:nvPr/>
        </p:nvSpPr>
        <p:spPr>
          <a:xfrm>
            <a:off x="2520692" y="390028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2510217E-1317-499D-9028-76B1365F9ECC}"/>
              </a:ext>
            </a:extLst>
          </p:cNvPr>
          <p:cNvSpPr/>
          <p:nvPr/>
        </p:nvSpPr>
        <p:spPr>
          <a:xfrm>
            <a:off x="5283333" y="2449859"/>
            <a:ext cx="1903398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>
                <a:latin typeface="Consolas" panose="020B0609020204030204" pitchFamily="49" charset="0"/>
              </a:rPr>
              <a:t>list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B97786-43AA-465A-B0C2-C2BB0496C11A}"/>
              </a:ext>
            </a:extLst>
          </p:cNvPr>
          <p:cNvSpPr txBox="1"/>
          <p:nvPr/>
        </p:nvSpPr>
        <p:spPr>
          <a:xfrm>
            <a:off x="7448062" y="390028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FA7501-57DB-4681-88CB-AD262A77BE84}"/>
              </a:ext>
            </a:extLst>
          </p:cNvPr>
          <p:cNvSpPr txBox="1"/>
          <p:nvPr/>
        </p:nvSpPr>
        <p:spPr>
          <a:xfrm>
            <a:off x="10031137" y="389692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F783E2E1-6BBF-4215-8FE5-79CEAD79C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666936"/>
              </p:ext>
            </p:extLst>
          </p:nvPr>
        </p:nvGraphicFramePr>
        <p:xfrm>
          <a:off x="7448062" y="1945830"/>
          <a:ext cx="2317773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17773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ClearCommand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prevCoinBook</a:t>
                      </a:r>
                      <a:r>
                        <a:rPr lang="en-SG" dirty="0"/>
                        <a:t> = s1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460795E0-D926-44E3-8F7F-A56B8876A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476841"/>
              </p:ext>
            </p:extLst>
          </p:nvPr>
        </p:nvGraphicFramePr>
        <p:xfrm>
          <a:off x="7448810" y="2756896"/>
          <a:ext cx="2341141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4114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/>
                        <a:t>prevCoinBook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98426E3-A01D-4D73-B2AC-367E86BAA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3822"/>
              </p:ext>
            </p:extLst>
          </p:nvPr>
        </p:nvGraphicFramePr>
        <p:xfrm>
          <a:off x="-95940" y="1945830"/>
          <a:ext cx="2386523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86523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ClearCommand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prevCoinBook</a:t>
                      </a:r>
                      <a:r>
                        <a:rPr lang="en-SG" dirty="0"/>
                        <a:t> = s1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99351F92-C437-44BD-BB06-B50D2B9FE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3715"/>
              </p:ext>
            </p:extLst>
          </p:nvPr>
        </p:nvGraphicFramePr>
        <p:xfrm>
          <a:off x="-95190" y="2756896"/>
          <a:ext cx="2385774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8577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prevCoinBook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sp>
        <p:nvSpPr>
          <p:cNvPr id="23" name="Freeform 22"/>
          <p:cNvSpPr/>
          <p:nvPr/>
        </p:nvSpPr>
        <p:spPr>
          <a:xfrm>
            <a:off x="7296981" y="1882949"/>
            <a:ext cx="2621293" cy="1993839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0006092" y="1882949"/>
            <a:ext cx="2621293" cy="1993839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493090" y="1882949"/>
            <a:ext cx="2621293" cy="1993839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-220607" y="1882949"/>
            <a:ext cx="2621293" cy="1993839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31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Eldon Chung</cp:lastModifiedBy>
  <cp:revision>10</cp:revision>
  <dcterms:created xsi:type="dcterms:W3CDTF">2017-07-27T00:35:51Z</dcterms:created>
  <dcterms:modified xsi:type="dcterms:W3CDTF">2018-04-08T11:06:15Z</dcterms:modified>
</cp:coreProperties>
</file>